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כ"ח/תמוז/תש"ף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תבצע/י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תשמע/י במקביל (באותו הזמן) רצף משפטים בכל אוזן. כלומר, באוזן ימין תשמע/י רצף משפטים ובאותו זמן באוזן 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שמאל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תשמע/י רצף שונה של משפטים. את/ה מתבקש/ת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את/ה שומע/ת באותו צד את אותו המשפט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זיהית חזרה על אותו משפט,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חץ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ימין או שמאל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בפינה הימנית התחתונה במקלדת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בהתאם </a:t>
            </a:r>
            <a:r>
              <a:rPr lang="he-IL" sz="1553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לצד בו שמעת את המשפט שחזר על עצמו (באותו צד) פעמיים ברצף</a:t>
            </a:r>
            <a:r>
              <a:rPr lang="he-IL" sz="1553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56605" y="2701130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(לחץ </a:t>
              </a: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כפתור 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שמאל)</a:t>
              </a:r>
              <a:endParaRPr lang="he-IL" dirty="0"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646280" cy="9908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עייף."</a:t>
              </a:r>
              <a:endParaRPr lang="en-US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89420" y="2753027"/>
            <a:ext cx="3382716" cy="2585323"/>
            <a:chOff x="7477121" y="2088802"/>
            <a:chExt cx="3382716" cy="258532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77121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 smtClean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 smtClean="0">
                    <a:latin typeface="David" panose="020E0502060401010101" pitchFamily="34" charset="-79"/>
                    <a:cs typeface="David" panose="020E0502060401010101" pitchFamily="34" charset="-79"/>
                  </a:rPr>
                  <a:t>(לחץ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500707" y="2088802"/>
              <a:ext cx="127070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אני רעב</a:t>
              </a:r>
              <a:r>
                <a:rPr lang="he-IL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</a:t>
              </a:r>
              <a:r>
                <a:rPr lang="he-IL" dirty="0" smtClean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קר לי</a:t>
              </a:r>
              <a:r>
                <a:rPr lang="he-IL" sz="1800" dirty="0" smtClean="0">
                  <a:latin typeface="David" panose="020E0502060401010101" pitchFamily="34" charset="-79"/>
                  <a:cs typeface="David" panose="020E0502060401010101" pitchFamily="34" charset="-79"/>
                </a:rPr>
                <a:t>."</a:t>
              </a:r>
              <a:endParaRPr lang="he-IL" sz="18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91" y="2440779"/>
            <a:ext cx="1727289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תשמע/י רצף משפטים בכל בצד בנפרד.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מקש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תשמע/י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/י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זיהית חזרה על אותו משפט, </a:t>
            </a:r>
            <a:r>
              <a:rPr lang="he-IL" sz="24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על כפתור ימין או שמאל בהתאם לצד בו שמעת את המשפט שחזר על עצמו פעמיים ברצף</a:t>
            </a: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השתדל/י לענות הכי מהר ומדויק שאת/ה יכול/ה.</a:t>
            </a: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 smtClean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  <a:endParaRPr lang="he-IL" sz="3200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את/ה מוכן/ה להמשיך במטלה, לחץ/י 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937" u="sng" dirty="0" smtClean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לחץ/י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323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David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0mer dar</cp:lastModifiedBy>
  <cp:revision>21</cp:revision>
  <dcterms:created xsi:type="dcterms:W3CDTF">2017-03-26T10:37:38Z</dcterms:created>
  <dcterms:modified xsi:type="dcterms:W3CDTF">2020-07-20T11:31:25Z</dcterms:modified>
</cp:coreProperties>
</file>