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תתבקש\י לבצע מטלה ממוחשבת נוספת.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לאורך המטלה יופיעו במרכז המסך הסימנים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בהם את\ה מתבקש\ת להתמקד.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תשמע\י משפט, את\ה מתבקש\ת להקשיב לו כפי שאת\ה מקשיב\ה למחשבה שעוברת לך בראש.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המשפט, תופיע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ה-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(למשל 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X5X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ואת\ה תתבקש\י להחליט האם הספרה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במקלדת באופן הבא: </a:t>
            </a: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השתדל\י לענות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הכי מהר ומדויק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שאת\ה יכול\ה.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8138BF-5D15-49C0-96C0-CD19C7AA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058852"/>
            <a:ext cx="751627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תמשיך לאימון קצר.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בצעדי האימון הראשונים יהיה משוב בנוגע לתשובתך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שיציין האם ענית נכון או לא נכון.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יפסק המשוב.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לעיתים, לאחר שהגבת האם ספרה היא זוגית או אי-זוגית, תופיע שאלה לגבי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האחרון ששמעת.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לומר האם המשפט ששמעת זהה למשפט שיופיע בכתב על מרכז המסך.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המשפט זהה, לחץ "זהה", אם אינו זהה לחץ "לא זהה" במקלדת.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תתנסה בחלק זה של המטלה.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5CF56-01DE-46FB-A215-311D92E9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429000"/>
            <a:ext cx="752580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כמו באימון.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כלומר, עליך להחליט אם הספרה במרכז ה-</a:t>
            </a:r>
            <a:r>
              <a:rPr lang="en-US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או אי-זוגית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השתדל\י להגיב באופן המהיר והמדויק ביותר ולהקשיב למשפטים כפי שאת\ה מקשיב\ה למחשבות שעוברות לך בראש.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algn="ctr" rtl="1"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22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553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הפסקה</a:t>
            </a:r>
            <a:endParaRPr kumimoji="0" lang="he-IL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8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</a:t>
            </a:r>
            <a:r>
              <a:rPr lang="en-US" sz="28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מוכן</a:t>
            </a:r>
            <a:r>
              <a:rPr lang="en-US" sz="28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להמשיך בניסוי, לחץ</a:t>
            </a:r>
            <a:r>
              <a:rPr lang="en-US" sz="28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 על מקש רווח.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(ישנה</a:t>
            </a:r>
            <a:r>
              <a:rPr kumimoji="0" lang="he-IL" sz="2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 המתנה של לפחות 30 שניות לפני שממשיכים)</a:t>
            </a:r>
            <a:endParaRPr kumimoji="0" lang="he-IL" sz="2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25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E9D4D51C-3245-4DC2-A488-E80ED156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3"/>
          <a:stretch/>
        </p:blipFill>
        <p:spPr>
          <a:xfrm>
            <a:off x="838200" y="3615691"/>
            <a:ext cx="10515600" cy="166575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B2F178-3FAA-4C18-8D19-0D4A805225CA}"/>
              </a:ext>
            </a:extLst>
          </p:cNvPr>
          <p:cNvSpPr/>
          <p:nvPr/>
        </p:nvSpPr>
        <p:spPr>
          <a:xfrm>
            <a:off x="9819403" y="3848801"/>
            <a:ext cx="1355835" cy="358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זוגי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C1C9C-3380-41CC-B27F-C3217E2FBCB1}"/>
              </a:ext>
            </a:extLst>
          </p:cNvPr>
          <p:cNvSpPr/>
          <p:nvPr/>
        </p:nvSpPr>
        <p:spPr>
          <a:xfrm>
            <a:off x="7897155" y="5685182"/>
            <a:ext cx="623992" cy="5035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זהה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3D580-BFFB-47EF-A1A9-75AE9B928485}"/>
              </a:ext>
            </a:extLst>
          </p:cNvPr>
          <p:cNvSpPr/>
          <p:nvPr/>
        </p:nvSpPr>
        <p:spPr>
          <a:xfrm>
            <a:off x="3610594" y="5685182"/>
            <a:ext cx="623992" cy="50358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לא זהה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0A28CC-CABE-4327-9F8C-D5D06B707A3D}"/>
              </a:ext>
            </a:extLst>
          </p:cNvPr>
          <p:cNvSpPr/>
          <p:nvPr/>
        </p:nvSpPr>
        <p:spPr>
          <a:xfrm>
            <a:off x="1043266" y="3819977"/>
            <a:ext cx="1355835" cy="35830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אי-זוגי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28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290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0mer dar</cp:lastModifiedBy>
  <cp:revision>27</cp:revision>
  <dcterms:created xsi:type="dcterms:W3CDTF">2017-03-26T10:37:38Z</dcterms:created>
  <dcterms:modified xsi:type="dcterms:W3CDTF">2020-07-20T11:53:17Z</dcterms:modified>
</cp:coreProperties>
</file>