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עומר דר" initials="עד" lastIdx="1" clrIdx="0">
    <p:extLst>
      <p:ext uri="{19B8F6BF-5375-455C-9EA6-DF929625EA0E}">
        <p15:presenceInfo xmlns:p15="http://schemas.microsoft.com/office/powerpoint/2012/main" userId="עומר ד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21:53:49.226" idx="1">
    <p:pos x="5030" y="1410"/>
    <p:text>להוסיף כאן כותרת 'אימון מנטלי להפחתת הטיית קשב' כמו שיש ב-AFACT?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78AD-11DB-427B-ABE0-CC4D04A4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4D77-56C8-4886-A6E1-17D424DD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F5FC-DB80-4DF3-8193-3A45F3F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DE41-2050-40EB-92C2-6A7507AA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7F20-6BE3-4FCD-864E-8A507525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04FC-0B29-402B-A300-EDEB83AE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05485-C853-4233-8748-C49863F53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296C-80B5-46EC-AB67-580B1255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D54C-4DF5-49AA-A1C4-B8866B5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4B10-F3DE-4A20-8F30-F6C080F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2CCC-C6FC-4EB5-8A1A-C0815384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C589A-8B90-422B-AA4C-C2825356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8172-7163-4BCE-9718-277B6EAD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B86-02E5-4B80-9984-3942AA46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3952-E8EB-44D5-8389-B1CEEB6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3B9C-43E9-4729-A0A4-0252F912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C54E-B431-43A3-A874-77F090EE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2194-703F-46FB-9E7D-AFB1B7F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C501-5BAD-4A37-9069-63A659E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EEB4-D33D-426F-B52F-EF20A966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34AE-AB7C-4F33-8E93-B0492348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4F66-2B9D-47CC-8E60-4D26B3AF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5170-1D82-404A-B792-E5837B44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38D6-9747-4DDB-BBB8-9C3711FF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320B-2A0B-4922-BFFE-772411E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4B55-5CA0-49C6-BB53-3B141EC3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168F-F0D2-45AE-9E12-E92338D2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FCE42-CB5F-4057-B977-23758EF2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EAE3-9028-47BF-83C7-0050BA1F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7F77-90E1-40A8-8582-90DC6594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3224-9FB6-47AC-849E-BF8CEB73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49D2-C80F-472C-923F-C5D4E6F9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EB5F-945F-41E5-94AA-47BF73F3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5CAA7-E034-46BC-BFF8-368F38989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161A-1EE1-42C6-9D1A-949D6AB5D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E9DD-F172-43EC-BAB0-B7740B3DF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2A64-EB19-43C3-811C-A8DEB93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54A64-BAAD-4FAE-9391-3C553EF2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E8870-3A7C-4407-B02C-105D3BD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78F0-A872-418E-9DC5-78B5BFD7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E9126-487B-4FCC-826B-A113121C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A5D-28D5-44B9-912F-9FA32C82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D7DC6-AEF4-4059-BEC3-AF69610E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63A9F-750E-4AE5-A8C0-36D4254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FDB6-81F9-4AD5-8DB3-0917B598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0EAC9-C8B0-44EC-9490-EDD43B21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830-7DED-4B19-A5FA-44982B18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F9DE-16B4-4F76-957E-7948A1EC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8D6A-888A-4969-8021-3695C717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AEB0-FD26-47CE-B13A-85C9D46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8E9B-0F39-4A48-AE44-5BF60B48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F40F-85B8-4858-A504-D33D363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02F4-80E6-47CD-894B-7D7F062A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34EA7-5701-471A-9D9B-F4A5104E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F117-6063-4672-97D1-3C684BC0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0ED2-4746-4876-A28B-2EB465E6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B330-0EBB-4675-9D84-C1EF542A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E60A-8268-4305-97F9-F5FDCA1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6C296-86BA-48FA-8431-ECDFE174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AE7C-B0D4-45DD-82EB-7791A729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56ED-AA7B-4DC3-AF79-EAE3081E5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D71B-5347-46B5-8B07-4BDB14644F8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D363-87AE-4835-A344-16C88EA52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9F19-8FCA-482F-871C-C512D9DA3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2F1F-0896-4DC6-8376-1E2EC6B3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829F1A-CDAA-46FD-8AC3-5D5B3755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20749"/>
              </p:ext>
            </p:extLst>
          </p:nvPr>
        </p:nvGraphicFramePr>
        <p:xfrm>
          <a:off x="58190" y="116376"/>
          <a:ext cx="12133809" cy="674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2108078163"/>
                    </a:ext>
                  </a:extLst>
                </a:gridCol>
                <a:gridCol w="3536654">
                  <a:extLst>
                    <a:ext uri="{9D8B030D-6E8A-4147-A177-3AD203B41FA5}">
                      <a16:colId xmlns:a16="http://schemas.microsoft.com/office/drawing/2014/main" val="2951449545"/>
                    </a:ext>
                  </a:extLst>
                </a:gridCol>
                <a:gridCol w="3816142">
                  <a:extLst>
                    <a:ext uri="{9D8B030D-6E8A-4147-A177-3AD203B41FA5}">
                      <a16:colId xmlns:a16="http://schemas.microsoft.com/office/drawing/2014/main" val="348562470"/>
                    </a:ext>
                  </a:extLst>
                </a:gridCol>
                <a:gridCol w="3849988">
                  <a:extLst>
                    <a:ext uri="{9D8B030D-6E8A-4147-A177-3AD203B41FA5}">
                      <a16:colId xmlns:a16="http://schemas.microsoft.com/office/drawing/2014/main" val="118251259"/>
                    </a:ext>
                  </a:extLst>
                </a:gridCol>
              </a:tblGrid>
              <a:tr h="3773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63461"/>
                  </a:ext>
                </a:extLst>
              </a:tr>
              <a:tr h="1591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Digit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83904"/>
                  </a:ext>
                </a:extLst>
              </a:tr>
              <a:tr h="1591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52529"/>
                  </a:ext>
                </a:extLst>
              </a:tr>
              <a:tr h="15910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Audio Instructions</a:t>
                      </a:r>
                    </a:p>
                    <a:p>
                      <a:pPr algn="ctr"/>
                      <a:r>
                        <a:rPr lang="en-US" dirty="0"/>
                        <a:t>(word doc)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28140"/>
                  </a:ext>
                </a:extLst>
              </a:tr>
              <a:tr h="15910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3619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4295F7-B0F7-4251-859C-E7615E188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0" t="4475" r="12640" b="4950"/>
          <a:stretch/>
        </p:blipFill>
        <p:spPr>
          <a:xfrm>
            <a:off x="4849090" y="432262"/>
            <a:ext cx="2690554" cy="1810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9DC2-8108-4334-90A3-36147D65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90" y="1936463"/>
            <a:ext cx="2688336" cy="1742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A309C4-DE03-496B-990C-40ED9B94C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0" t="4475" r="12640" b="4950"/>
          <a:stretch/>
        </p:blipFill>
        <p:spPr>
          <a:xfrm>
            <a:off x="1352203" y="432261"/>
            <a:ext cx="2690554" cy="1810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7DC18-89B3-4CC3-AE11-A7AA854D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992" y="1874520"/>
            <a:ext cx="2694765" cy="1810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2D1F-4336-470D-AABD-F3E30B7D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741" y="3487188"/>
            <a:ext cx="2688336" cy="17303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72D785-35B7-4941-8337-79D407A1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992" y="5126968"/>
            <a:ext cx="2706367" cy="18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עומר דר</dc:creator>
  <cp:lastModifiedBy>עומר דר</cp:lastModifiedBy>
  <cp:revision>3</cp:revision>
  <dcterms:created xsi:type="dcterms:W3CDTF">2021-02-22T19:46:26Z</dcterms:created>
  <dcterms:modified xsi:type="dcterms:W3CDTF">2021-02-22T20:02:48Z</dcterms:modified>
</cp:coreProperties>
</file>