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764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C310A-652B-4457-B80E-389D87F230F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6307-FA27-41BC-B5D3-112C5C3E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עריכה של עומר-  לאשר עם תומר ועמית </a:t>
            </a:r>
          </a:p>
          <a:p>
            <a:r>
              <a:rPr lang="he-IL" dirty="0"/>
              <a:t>שקף מקורי מוסתר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6307-FA27-41BC-B5D3-112C5C3EC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297C-BDAC-4B6A-A923-B46DC71AC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875A-5C60-4613-ACF3-763816BA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8F18-516C-4C59-A162-B57C03D6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98E-2743-4352-A236-5C35F97D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C025-6FA7-44A3-AAFD-92986C1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86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6976-7A30-466D-9003-FA0FDD5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8CDD5-D938-4A10-876D-CCF61B34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8257-7330-4A4B-8AEF-8CF8EF7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C523-7285-4D7A-99E0-C3B8FC0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EEF1-15F4-42FF-9BC0-3493961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4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CFB3B-1BC8-400D-9E10-03E303412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3CB8-4188-4F3F-944F-5C5BDBB7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3F63-6199-4CF9-8CD4-4B5DFC3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2EA-47A3-4CCD-AAE9-524E1DE7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04DF-CAA7-42FE-9810-0CA919FB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5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080E-F2C4-459C-8220-F3C0ABA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870D-107A-452F-9AE5-2AFD4D99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8067-1324-4182-88D6-1EBADC3C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BC64-2E0C-4217-A05E-B2EAC018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C377-AC14-457A-817F-A2F90708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DF85-5377-43CA-A14D-CC1FB7A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17F8-1AC0-4B6D-9760-517FAE5E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EF2B-64CD-41A1-827B-C03FE4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3DCC-224C-480B-9299-E35B6993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E5A1-A60F-4CFB-B5D6-5339537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76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29D7-E463-4932-9904-98F0F785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5CAF-3BED-4BE0-8FB1-477A31767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372B-D1EA-439E-A01E-E631B31E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C1F8-3ABD-439B-A910-444BDE1E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75AD-296B-4CF1-AC26-D8C01847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D9A8-2AC0-4627-8DFE-6011342E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07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282-F29B-471F-948F-D450D2F5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2B9C-4BF1-4F66-9DAF-BEBBD0DF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186C-ED8B-47B1-B16F-E572330B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66C1-2FDC-4BAC-A148-80D79221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60FC5-C1F7-4011-84BB-FF6D9388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F7964-D9E8-479A-A02E-6A5D640F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8947-420F-4C4F-817E-B9B7B3C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8A27E-34E8-4B93-AF14-71F03AE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0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688-754D-44C2-8D85-838E0150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AE8FD-B845-499F-9FD7-777EA0D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91193-7EEA-48B8-8B07-32E63F6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D632-071F-493F-9A72-FF8B2A4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30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4420-0CA0-417A-AC23-7E1B4CE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DB400-631F-4EFE-AFC5-3A942A3E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C122-B217-4D08-B0B3-3DF0C0C9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8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104-D51A-46AD-A912-A3724F3B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4E65-5801-4FCC-88A9-4D152412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EE9AC-64B4-4A19-A00D-9A2AE148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0558-E7A6-4A39-AECF-28CEEA27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6F61-B098-483E-A2EA-BC3F3C49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3FDA-950D-4587-97A0-3FD56904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3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2E68-DF17-473B-9518-22DB984B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17C3F-B6E4-4271-AD8F-CCD5D5702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636B-AF61-4A41-8A2E-9DE433D4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26E5-A0F1-4374-9100-1E5E103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E131-2026-49CF-B12E-6836E5E3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52B2-7777-4B72-B672-81E250F0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3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C3884-5F60-442A-9895-8E9D6C2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A4BC-7755-446B-BD90-72AAC430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1789-4A86-4EFE-8D5D-7AB586248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11A1-096A-4633-8536-C6B8130C3377}" type="datetimeFigureOut">
              <a:rPr lang="LID4096" smtClean="0"/>
              <a:t>02/22/2021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8AC5-F07B-43DE-9188-89665156F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C522-938A-427B-9615-BC2E0A97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27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</a:t>
            </a:r>
            <a:r>
              <a:rPr lang="he-IL" sz="185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המאמץ שהשקעת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מטלת זיהוי ספרה כזוגית או אי-זוגית,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04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הפעם לא תקבל משוב במהלך המטלה. נסה לשמור על קשב מאוזן, ולא להיות מושפע ממשפטים שליליים.</a:t>
            </a:r>
            <a:endParaRPr kumimoji="0" lang="he-IL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זכור להתמקד בכל פעם בסימן ה +.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שתהיה מוכן,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 </a:t>
            </a:r>
            <a:r>
              <a:rPr kumimoji="0" lang="en-US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SPACE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449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124</Words>
  <Application>Microsoft Office PowerPoint</Application>
  <PresentationFormat>Widescreen</PresentationFormat>
  <Paragraphs>18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עומר דר</cp:lastModifiedBy>
  <cp:revision>4</cp:revision>
  <dcterms:created xsi:type="dcterms:W3CDTF">2020-08-23T15:32:20Z</dcterms:created>
  <dcterms:modified xsi:type="dcterms:W3CDTF">2021-02-22T20:01:57Z</dcterms:modified>
</cp:coreProperties>
</file>