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3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כ"ט/שבט/תש"פ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8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כ"ט/שבט/תש"פ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כ"ט/שבט/תש"פ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כ"ט/שבט/תש"פ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2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כ"ט/שבט/תש"פ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8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כ"ט/שבט/תש"פ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7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כ"ט/שבט/תש"פ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9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כ"ט/שבט/תש"פ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כ"ט/שבט/תש"פ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9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כ"ט/שבט/תש"פ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כ"ט/שבט/תש"פ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כ"ט/שבט/תש"פ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תתבקש\י לבצע מטלה ממוחשבת נוספת.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לאורך המטלה יופיעו במרכז המסך הסימנים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בהם את\ה מתבקש\ת להתמקד.</a:t>
            </a:r>
          </a:p>
          <a:p>
            <a:pPr algn="ctr" rtl="1">
              <a:lnSpc>
                <a:spcPct val="150000"/>
              </a:lnSpc>
            </a:pPr>
            <a:r>
              <a:rPr lang="he-IL" sz="24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תשמע\י משפט, את\ה מתבקש\ת להקשיב לו כפי שאת\ה מקשיב\ה למחשבה שעוברת לך בראש.</a:t>
            </a:r>
            <a:endParaRPr lang="he-IL" sz="2400" b="1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88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המשפט, תופיע </a:t>
            </a:r>
            <a:r>
              <a:rPr lang="he-IL" sz="24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ספרה</a:t>
            </a: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במרכז ה-</a:t>
            </a:r>
            <a:r>
              <a:rPr lang="en-US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(למשל </a:t>
            </a:r>
            <a:r>
              <a:rPr lang="en-US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X5X</a:t>
            </a: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ואת\ה תתבקש\י להחליט האם הספרה </a:t>
            </a:r>
            <a:r>
              <a:rPr lang="he-IL" sz="24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24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ידי לחיצה על המקש המתאים במקלדת באופן הבא: </a:t>
            </a:r>
          </a:p>
          <a:p>
            <a:pPr algn="ctr" rtl="1">
              <a:lnSpc>
                <a:spcPct val="150000"/>
              </a:lnSpc>
            </a:pPr>
            <a:r>
              <a:rPr lang="he-IL" sz="2400" b="1" u="sng" dirty="0" smtClean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להחליט על מקשים במקלדת (להוסיף מדבקה?) או בעכבר שיסמנו זוגי\אי זוגי ולהוסיף צילום של המקלדות של </a:t>
            </a:r>
            <a:r>
              <a:rPr lang="he-IL" sz="2400" b="1" u="sng" dirty="0" err="1" smtClean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הלפ</a:t>
            </a:r>
            <a:r>
              <a:rPr lang="he-IL" sz="2400" b="1" u="sng" dirty="0" err="1" smtClean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טופים</a:t>
            </a:r>
            <a:r>
              <a:rPr lang="he-IL" sz="2400" b="1" u="sng" dirty="0" smtClean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של המעבדה</a:t>
            </a:r>
          </a:p>
          <a:p>
            <a:pPr algn="ctr" rtl="1">
              <a:lnSpc>
                <a:spcPct val="150000"/>
              </a:lnSpc>
            </a:pPr>
            <a:endParaRPr lang="he-IL" sz="2400" b="1" u="sng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השתדל\י לענות </a:t>
            </a:r>
            <a:r>
              <a:rPr lang="he-IL" sz="24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הכי מהר ומדויק </a:t>
            </a: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שאת\ה יכול\ה.</a:t>
            </a: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/י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16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תמשיך לאימון קצר.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בצעדי האימון הראשונים יהיה משוב בנוגע לתשובתך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שיציין האם ענית נכון או לא נכון.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 יפסק המשוב. </a:t>
            </a: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/י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לעיתים, לאחר שהגבת האם ספרה היא זוגית או אי-זוגית, תופיע שאלה לגבי </a:t>
            </a:r>
            <a:r>
              <a:rPr lang="he-IL" sz="24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האחרון ששמעת. </a:t>
            </a: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עליך לומר האם המשפט ששמעת זהה למשפט שיופיע בכתב על מרכז המסך.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אם המשפט זהה, לחץ "כן", אם אינו זהה לחץ "לא". </a:t>
            </a:r>
          </a:p>
          <a:p>
            <a:pPr algn="ctr" rtl="1">
              <a:lnSpc>
                <a:spcPct val="150000"/>
              </a:lnSpc>
            </a:pPr>
            <a:r>
              <a:rPr lang="he-IL" sz="2400" b="1" u="sng" dirty="0" smtClean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להחליט אם זה בכפתור על המסך ולשים כאן </a:t>
            </a:r>
            <a:r>
              <a:rPr lang="he-IL" sz="2400" b="1" u="sng" dirty="0" err="1" smtClean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אימג</a:t>
            </a:r>
            <a:r>
              <a:rPr lang="he-IL" sz="2400" b="1" u="sng" dirty="0" smtClean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' של הכפתור</a:t>
            </a:r>
            <a:endParaRPr lang="he-IL" sz="2400" b="1" u="sng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תתנסה בחלק זה של המטלה. 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תמשיך במטלה כמו באימון.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כלומר, עליך להחליט אם הספרה במרכז ה-</a:t>
            </a:r>
            <a:r>
              <a:rPr lang="en-US" sz="2400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b="1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 או אי-זוגית</a:t>
            </a:r>
            <a:r>
              <a:rPr lang="he-IL" sz="2400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השתדל\י להגיב באופן המהיר והמדויק ביותר ולהקשיב למשפטים כפי שאת\ה מקשיב\ה למחשבות שעוברות לך בראש.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  <a:r>
              <a:rPr kumimoji="0" lang="he-IL" sz="1937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לחץ/י </a:t>
            </a: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על אחד הכפתורים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226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הסתיימה</a:t>
            </a:r>
          </a:p>
          <a:p>
            <a:pPr algn="ctr" rtl="1">
              <a:lnSpc>
                <a:spcPct val="150000"/>
              </a:lnSpc>
            </a:pPr>
            <a:r>
              <a:rPr lang="he-IL" sz="32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</a:t>
            </a:r>
            <a:endParaRPr lang="he-IL" sz="2400" b="1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54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279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David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psylab</dc:creator>
  <cp:lastModifiedBy>0mer dar</cp:lastModifiedBy>
  <cp:revision>21</cp:revision>
  <dcterms:created xsi:type="dcterms:W3CDTF">2017-03-26T10:37:38Z</dcterms:created>
  <dcterms:modified xsi:type="dcterms:W3CDTF">2020-02-24T10:19:34Z</dcterms:modified>
</cp:coreProperties>
</file>