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0"/>
  </p:notesMasterIdLst>
  <p:sldIdLst>
    <p:sldId id="257" r:id="rId4"/>
    <p:sldId id="258" r:id="rId5"/>
    <p:sldId id="292" r:id="rId6"/>
    <p:sldId id="293" r:id="rId7"/>
    <p:sldId id="259" r:id="rId8"/>
    <p:sldId id="294" r:id="rId9"/>
    <p:sldId id="296" r:id="rId10"/>
    <p:sldId id="287" r:id="rId11"/>
    <p:sldId id="288" r:id="rId12"/>
    <p:sldId id="289" r:id="rId13"/>
    <p:sldId id="290" r:id="rId14"/>
    <p:sldId id="291" r:id="rId15"/>
    <p:sldId id="283" r:id="rId16"/>
    <p:sldId id="284" r:id="rId17"/>
    <p:sldId id="285"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עומר דר" initials="עד" lastIdx="1" clrIdx="0">
    <p:extLst>
      <p:ext uri="{19B8F6BF-5375-455C-9EA6-DF929625EA0E}">
        <p15:presenceInfo xmlns:p15="http://schemas.microsoft.com/office/powerpoint/2012/main" userId="עומר דר"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15" d="100"/>
          <a:sy n="115" d="100"/>
        </p:scale>
        <p:origin x="34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C9815-42FF-4838-8F22-11B420BB273E}"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81CA9-F13A-4050-BFC6-581EF1C9ABA4}" type="slidenum">
              <a:rPr lang="en-US" smtClean="0"/>
              <a:t>‹#›</a:t>
            </a:fld>
            <a:endParaRPr lang="en-US"/>
          </a:p>
        </p:txBody>
      </p:sp>
    </p:spTree>
    <p:extLst>
      <p:ext uri="{BB962C8B-B14F-4D97-AF65-F5344CB8AC3E}">
        <p14:creationId xmlns:p14="http://schemas.microsoft.com/office/powerpoint/2010/main" val="436809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2C1452-936D-4F19-ADA9-7B8746D33D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64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78AD-11DB-427B-ABE0-CC4D04A4F4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6C4D77-56C8-4886-A6E1-17D424DD81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7FF5FC-DB80-4DF3-8193-3A45F3F27EE6}"/>
              </a:ext>
            </a:extLst>
          </p:cNvPr>
          <p:cNvSpPr>
            <a:spLocks noGrp="1"/>
          </p:cNvSpPr>
          <p:nvPr>
            <p:ph type="dt" sz="half" idx="10"/>
          </p:nvPr>
        </p:nvSpPr>
        <p:spPr/>
        <p:txBody>
          <a:bodyPr/>
          <a:lstStyle/>
          <a:p>
            <a:fld id="{24CCD71B-5347-46B5-8B07-4BDB14644F80}" type="datetimeFigureOut">
              <a:rPr lang="en-US" smtClean="0"/>
              <a:t>2/25/2021</a:t>
            </a:fld>
            <a:endParaRPr lang="en-US"/>
          </a:p>
        </p:txBody>
      </p:sp>
      <p:sp>
        <p:nvSpPr>
          <p:cNvPr id="5" name="Footer Placeholder 4">
            <a:extLst>
              <a:ext uri="{FF2B5EF4-FFF2-40B4-BE49-F238E27FC236}">
                <a16:creationId xmlns:a16="http://schemas.microsoft.com/office/drawing/2014/main" id="{23C4DE41-2050-40EB-92C2-6A7507AA7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7F20-6BE3-4FCD-864E-8A507525FB3A}"/>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400509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04FC-0B29-402B-A300-EDEB83AEF8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B05485-C853-4233-8748-C49863F53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8296C-80B5-46EC-AB67-580B1255598E}"/>
              </a:ext>
            </a:extLst>
          </p:cNvPr>
          <p:cNvSpPr>
            <a:spLocks noGrp="1"/>
          </p:cNvSpPr>
          <p:nvPr>
            <p:ph type="dt" sz="half" idx="10"/>
          </p:nvPr>
        </p:nvSpPr>
        <p:spPr/>
        <p:txBody>
          <a:bodyPr/>
          <a:lstStyle/>
          <a:p>
            <a:fld id="{24CCD71B-5347-46B5-8B07-4BDB14644F80}" type="datetimeFigureOut">
              <a:rPr lang="en-US" smtClean="0"/>
              <a:t>2/25/2021</a:t>
            </a:fld>
            <a:endParaRPr lang="en-US"/>
          </a:p>
        </p:txBody>
      </p:sp>
      <p:sp>
        <p:nvSpPr>
          <p:cNvPr id="5" name="Footer Placeholder 4">
            <a:extLst>
              <a:ext uri="{FF2B5EF4-FFF2-40B4-BE49-F238E27FC236}">
                <a16:creationId xmlns:a16="http://schemas.microsoft.com/office/drawing/2014/main" id="{BCAED54C-4DF5-49AA-A1C4-B8866B506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54B10-F3DE-4A20-8F30-F6C080F29905}"/>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49549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1A2CCC-C6FC-4EB5-8A1A-C081538405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EC589A-8B90-422B-AA4C-C28253564D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8172-7163-4BCE-9718-277B6EADCEE4}"/>
              </a:ext>
            </a:extLst>
          </p:cNvPr>
          <p:cNvSpPr>
            <a:spLocks noGrp="1"/>
          </p:cNvSpPr>
          <p:nvPr>
            <p:ph type="dt" sz="half" idx="10"/>
          </p:nvPr>
        </p:nvSpPr>
        <p:spPr/>
        <p:txBody>
          <a:bodyPr/>
          <a:lstStyle/>
          <a:p>
            <a:fld id="{24CCD71B-5347-46B5-8B07-4BDB14644F80}" type="datetimeFigureOut">
              <a:rPr lang="en-US" smtClean="0"/>
              <a:t>2/25/2021</a:t>
            </a:fld>
            <a:endParaRPr lang="en-US"/>
          </a:p>
        </p:txBody>
      </p:sp>
      <p:sp>
        <p:nvSpPr>
          <p:cNvPr id="5" name="Footer Placeholder 4">
            <a:extLst>
              <a:ext uri="{FF2B5EF4-FFF2-40B4-BE49-F238E27FC236}">
                <a16:creationId xmlns:a16="http://schemas.microsoft.com/office/drawing/2014/main" id="{1DC75B86-02E5-4B80-9984-3942AA469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C3952-E8EB-44D5-8389-B1CEEB698461}"/>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446433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844744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981634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267638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607038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296251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974198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3497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43693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3B9C-43E9-4729-A0A4-0252F912E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BC54E-B431-43A3-A874-77F090EE0C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22194-703F-46FB-9E7D-AFB1B7F9A593}"/>
              </a:ext>
            </a:extLst>
          </p:cNvPr>
          <p:cNvSpPr>
            <a:spLocks noGrp="1"/>
          </p:cNvSpPr>
          <p:nvPr>
            <p:ph type="dt" sz="half" idx="10"/>
          </p:nvPr>
        </p:nvSpPr>
        <p:spPr/>
        <p:txBody>
          <a:bodyPr/>
          <a:lstStyle/>
          <a:p>
            <a:fld id="{24CCD71B-5347-46B5-8B07-4BDB14644F80}" type="datetimeFigureOut">
              <a:rPr lang="en-US" smtClean="0"/>
              <a:t>2/25/2021</a:t>
            </a:fld>
            <a:endParaRPr lang="en-US"/>
          </a:p>
        </p:txBody>
      </p:sp>
      <p:sp>
        <p:nvSpPr>
          <p:cNvPr id="5" name="Footer Placeholder 4">
            <a:extLst>
              <a:ext uri="{FF2B5EF4-FFF2-40B4-BE49-F238E27FC236}">
                <a16:creationId xmlns:a16="http://schemas.microsoft.com/office/drawing/2014/main" id="{6EE9C501-5BAD-4A37-9069-63A659E48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5EEB4-D33D-426F-B52F-EF20A966C650}"/>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1058343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73199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860274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2671398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458610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881641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789954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059906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699570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0368823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87873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34AE-AB7C-4F33-8E93-B049234807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F44F66-2B9D-47CC-8E60-4D26B3AF8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75170-1D82-404A-B792-E5837B448C10}"/>
              </a:ext>
            </a:extLst>
          </p:cNvPr>
          <p:cNvSpPr>
            <a:spLocks noGrp="1"/>
          </p:cNvSpPr>
          <p:nvPr>
            <p:ph type="dt" sz="half" idx="10"/>
          </p:nvPr>
        </p:nvSpPr>
        <p:spPr/>
        <p:txBody>
          <a:bodyPr/>
          <a:lstStyle/>
          <a:p>
            <a:fld id="{24CCD71B-5347-46B5-8B07-4BDB14644F80}" type="datetimeFigureOut">
              <a:rPr lang="en-US" smtClean="0"/>
              <a:t>2/25/2021</a:t>
            </a:fld>
            <a:endParaRPr lang="en-US"/>
          </a:p>
        </p:txBody>
      </p:sp>
      <p:sp>
        <p:nvSpPr>
          <p:cNvPr id="5" name="Footer Placeholder 4">
            <a:extLst>
              <a:ext uri="{FF2B5EF4-FFF2-40B4-BE49-F238E27FC236}">
                <a16:creationId xmlns:a16="http://schemas.microsoft.com/office/drawing/2014/main" id="{D6D538D6-9747-4DDB-BBB8-9C3711FFD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D320B-2A0B-4922-BFFE-772411E29541}"/>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1875824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0019839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382573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6845472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05988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4B55-5CA0-49C6-BB53-3B141EC3A8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6168F-F0D2-45AE-9E12-E92338D22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1FCE42-CB5F-4057-B977-23758EF23A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B6EAE3-9028-47BF-83C7-0050BA1F3212}"/>
              </a:ext>
            </a:extLst>
          </p:cNvPr>
          <p:cNvSpPr>
            <a:spLocks noGrp="1"/>
          </p:cNvSpPr>
          <p:nvPr>
            <p:ph type="dt" sz="half" idx="10"/>
          </p:nvPr>
        </p:nvSpPr>
        <p:spPr/>
        <p:txBody>
          <a:bodyPr/>
          <a:lstStyle/>
          <a:p>
            <a:fld id="{24CCD71B-5347-46B5-8B07-4BDB14644F80}" type="datetimeFigureOut">
              <a:rPr lang="en-US" smtClean="0"/>
              <a:t>2/25/2021</a:t>
            </a:fld>
            <a:endParaRPr lang="en-US"/>
          </a:p>
        </p:txBody>
      </p:sp>
      <p:sp>
        <p:nvSpPr>
          <p:cNvPr id="6" name="Footer Placeholder 5">
            <a:extLst>
              <a:ext uri="{FF2B5EF4-FFF2-40B4-BE49-F238E27FC236}">
                <a16:creationId xmlns:a16="http://schemas.microsoft.com/office/drawing/2014/main" id="{2CE17F77-90E1-40A8-8582-90DC65941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43224-9FB6-47AC-849E-BF8CEB73D4DB}"/>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79918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49D2-C80F-472C-923F-C5D4E6F93F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9EB5F-945F-41E5-94AA-47BF73F31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A5CAA7-E034-46BC-BFF8-368F38989D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AA161A-1EE1-42C6-9D1A-949D6AB5D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94E9DD-F172-43EC-BAB0-B7740B3DF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42A64-EB19-43C3-811C-A8DEB935A331}"/>
              </a:ext>
            </a:extLst>
          </p:cNvPr>
          <p:cNvSpPr>
            <a:spLocks noGrp="1"/>
          </p:cNvSpPr>
          <p:nvPr>
            <p:ph type="dt" sz="half" idx="10"/>
          </p:nvPr>
        </p:nvSpPr>
        <p:spPr/>
        <p:txBody>
          <a:bodyPr/>
          <a:lstStyle/>
          <a:p>
            <a:fld id="{24CCD71B-5347-46B5-8B07-4BDB14644F80}" type="datetimeFigureOut">
              <a:rPr lang="en-US" smtClean="0"/>
              <a:t>2/25/2021</a:t>
            </a:fld>
            <a:endParaRPr lang="en-US"/>
          </a:p>
        </p:txBody>
      </p:sp>
      <p:sp>
        <p:nvSpPr>
          <p:cNvPr id="8" name="Footer Placeholder 7">
            <a:extLst>
              <a:ext uri="{FF2B5EF4-FFF2-40B4-BE49-F238E27FC236}">
                <a16:creationId xmlns:a16="http://schemas.microsoft.com/office/drawing/2014/main" id="{33054A64-BAAD-4FAE-9391-3C553EF291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FE8870-3A7C-4407-B02C-105D3BD94F47}"/>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286219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78F0-A872-418E-9DC5-78B5BFD7B8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6E9126-487B-4FCC-826B-A113121C2F01}"/>
              </a:ext>
            </a:extLst>
          </p:cNvPr>
          <p:cNvSpPr>
            <a:spLocks noGrp="1"/>
          </p:cNvSpPr>
          <p:nvPr>
            <p:ph type="dt" sz="half" idx="10"/>
          </p:nvPr>
        </p:nvSpPr>
        <p:spPr/>
        <p:txBody>
          <a:bodyPr/>
          <a:lstStyle/>
          <a:p>
            <a:fld id="{24CCD71B-5347-46B5-8B07-4BDB14644F80}" type="datetimeFigureOut">
              <a:rPr lang="en-US" smtClean="0"/>
              <a:t>2/25/2021</a:t>
            </a:fld>
            <a:endParaRPr lang="en-US"/>
          </a:p>
        </p:txBody>
      </p:sp>
      <p:sp>
        <p:nvSpPr>
          <p:cNvPr id="4" name="Footer Placeholder 3">
            <a:extLst>
              <a:ext uri="{FF2B5EF4-FFF2-40B4-BE49-F238E27FC236}">
                <a16:creationId xmlns:a16="http://schemas.microsoft.com/office/drawing/2014/main" id="{68C90A5D-28D5-44B9-912F-9FA32C8285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2D7DC6-AEF4-4059-BEC3-AF69610EA88C}"/>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368926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B63A9F-750E-4AE5-A8C0-36D4254F2E60}"/>
              </a:ext>
            </a:extLst>
          </p:cNvPr>
          <p:cNvSpPr>
            <a:spLocks noGrp="1"/>
          </p:cNvSpPr>
          <p:nvPr>
            <p:ph type="dt" sz="half" idx="10"/>
          </p:nvPr>
        </p:nvSpPr>
        <p:spPr/>
        <p:txBody>
          <a:bodyPr/>
          <a:lstStyle/>
          <a:p>
            <a:fld id="{24CCD71B-5347-46B5-8B07-4BDB14644F80}" type="datetimeFigureOut">
              <a:rPr lang="en-US" smtClean="0"/>
              <a:t>2/25/2021</a:t>
            </a:fld>
            <a:endParaRPr lang="en-US"/>
          </a:p>
        </p:txBody>
      </p:sp>
      <p:sp>
        <p:nvSpPr>
          <p:cNvPr id="3" name="Footer Placeholder 2">
            <a:extLst>
              <a:ext uri="{FF2B5EF4-FFF2-40B4-BE49-F238E27FC236}">
                <a16:creationId xmlns:a16="http://schemas.microsoft.com/office/drawing/2014/main" id="{2771FDB6-81F9-4AD5-8DB3-0917B5983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A0EAC9-C8B0-44EC-9490-EDD43B2181BC}"/>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93384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0830-7DED-4B19-A5FA-44982B18E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1CF9DE-16B4-4F76-957E-7948A1EC1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038D6A-888A-4969-8021-3695C7176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7AEB0-FD26-47CE-B13A-85C9D4641D9E}"/>
              </a:ext>
            </a:extLst>
          </p:cNvPr>
          <p:cNvSpPr>
            <a:spLocks noGrp="1"/>
          </p:cNvSpPr>
          <p:nvPr>
            <p:ph type="dt" sz="half" idx="10"/>
          </p:nvPr>
        </p:nvSpPr>
        <p:spPr/>
        <p:txBody>
          <a:bodyPr/>
          <a:lstStyle/>
          <a:p>
            <a:fld id="{24CCD71B-5347-46B5-8B07-4BDB14644F80}" type="datetimeFigureOut">
              <a:rPr lang="en-US" smtClean="0"/>
              <a:t>2/25/2021</a:t>
            </a:fld>
            <a:endParaRPr lang="en-US"/>
          </a:p>
        </p:txBody>
      </p:sp>
      <p:sp>
        <p:nvSpPr>
          <p:cNvPr id="6" name="Footer Placeholder 5">
            <a:extLst>
              <a:ext uri="{FF2B5EF4-FFF2-40B4-BE49-F238E27FC236}">
                <a16:creationId xmlns:a16="http://schemas.microsoft.com/office/drawing/2014/main" id="{7C248E9B-0F39-4A48-AE44-5BF60B48A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8F40F-85B8-4858-A504-D33D363DFBAD}"/>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217272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02F4-80E6-47CD-894B-7D7F062A8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C34EA7-5701-471A-9D9B-F4A5104EA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28F117-6063-4672-97D1-3C684BC02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D0ED2-4746-4876-A28B-2EB465E6D268}"/>
              </a:ext>
            </a:extLst>
          </p:cNvPr>
          <p:cNvSpPr>
            <a:spLocks noGrp="1"/>
          </p:cNvSpPr>
          <p:nvPr>
            <p:ph type="dt" sz="half" idx="10"/>
          </p:nvPr>
        </p:nvSpPr>
        <p:spPr/>
        <p:txBody>
          <a:bodyPr/>
          <a:lstStyle/>
          <a:p>
            <a:fld id="{24CCD71B-5347-46B5-8B07-4BDB14644F80}" type="datetimeFigureOut">
              <a:rPr lang="en-US" smtClean="0"/>
              <a:t>2/25/2021</a:t>
            </a:fld>
            <a:endParaRPr lang="en-US"/>
          </a:p>
        </p:txBody>
      </p:sp>
      <p:sp>
        <p:nvSpPr>
          <p:cNvPr id="6" name="Footer Placeholder 5">
            <a:extLst>
              <a:ext uri="{FF2B5EF4-FFF2-40B4-BE49-F238E27FC236}">
                <a16:creationId xmlns:a16="http://schemas.microsoft.com/office/drawing/2014/main" id="{DF57B330-0EBB-4675-9D84-C1EF542A2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8E60A-8268-4305-97F9-F5FDCA10ACFE}"/>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257074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A6C296-86BA-48FA-8431-ECDFE1745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55AE7C-B0D4-45DD-82EB-7791A72970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956ED-AA7B-4DC3-AF79-EAE3081E5B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CD71B-5347-46B5-8B07-4BDB14644F80}" type="datetimeFigureOut">
              <a:rPr lang="en-US" smtClean="0"/>
              <a:t>2/25/2021</a:t>
            </a:fld>
            <a:endParaRPr lang="en-US"/>
          </a:p>
        </p:txBody>
      </p:sp>
      <p:sp>
        <p:nvSpPr>
          <p:cNvPr id="5" name="Footer Placeholder 4">
            <a:extLst>
              <a:ext uri="{FF2B5EF4-FFF2-40B4-BE49-F238E27FC236}">
                <a16:creationId xmlns:a16="http://schemas.microsoft.com/office/drawing/2014/main" id="{580BD363-87AE-4835-A344-16C88EA52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FA9F19-8FCA-482F-871C-C512D9DA3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62F1F-0896-4DC6-8376-1E2EC6B37D53}" type="slidenum">
              <a:rPr lang="en-US" smtClean="0"/>
              <a:t>‹#›</a:t>
            </a:fld>
            <a:endParaRPr lang="en-US"/>
          </a:p>
        </p:txBody>
      </p:sp>
    </p:spTree>
    <p:extLst>
      <p:ext uri="{BB962C8B-B14F-4D97-AF65-F5344CB8AC3E}">
        <p14:creationId xmlns:p14="http://schemas.microsoft.com/office/powerpoint/2010/main" val="281662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9E2-DA6D-487B-96A5-0C8E7410BF99}" type="datetimeFigureOut">
              <a:rPr lang="he-IL" smtClean="0"/>
              <a:t>י"ג/אדר/תשפ"א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D76-4E69-41BD-91D7-3CE549900DE9}" type="slidenum">
              <a:rPr lang="he-IL" smtClean="0"/>
              <a:t>‹#›</a:t>
            </a:fld>
            <a:endParaRPr lang="he-IL"/>
          </a:p>
        </p:txBody>
      </p:sp>
    </p:spTree>
    <p:extLst>
      <p:ext uri="{BB962C8B-B14F-4D97-AF65-F5344CB8AC3E}">
        <p14:creationId xmlns:p14="http://schemas.microsoft.com/office/powerpoint/2010/main" val="1062779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6BBAF-3BF1-4078-A5DF-44D473DCBE61}" type="datetimeFigureOut">
              <a:rPr lang="he-IL" smtClean="0"/>
              <a:t>י"ג/אדר/תשפ"א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28498-15AE-46A4-A4BE-7363958E281E}" type="slidenum">
              <a:rPr lang="he-IL" smtClean="0"/>
              <a:t>‹#›</a:t>
            </a:fld>
            <a:endParaRPr lang="he-IL"/>
          </a:p>
        </p:txBody>
      </p:sp>
    </p:spTree>
    <p:extLst>
      <p:ext uri="{BB962C8B-B14F-4D97-AF65-F5344CB8AC3E}">
        <p14:creationId xmlns:p14="http://schemas.microsoft.com/office/powerpoint/2010/main" val="37368788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F829F1A-CDAA-46FD-8AC3-5D5B37555377}"/>
              </a:ext>
            </a:extLst>
          </p:cNvPr>
          <p:cNvGraphicFramePr>
            <a:graphicFrameLocks noGrp="1"/>
          </p:cNvGraphicFramePr>
          <p:nvPr>
            <p:extLst>
              <p:ext uri="{D42A27DB-BD31-4B8C-83A1-F6EECF244321}">
                <p14:modId xmlns:p14="http://schemas.microsoft.com/office/powerpoint/2010/main" val="2644991417"/>
              </p:ext>
            </p:extLst>
          </p:nvPr>
        </p:nvGraphicFramePr>
        <p:xfrm>
          <a:off x="0" y="116376"/>
          <a:ext cx="12192000" cy="6821432"/>
        </p:xfrm>
        <a:graphic>
          <a:graphicData uri="http://schemas.openxmlformats.org/drawingml/2006/table">
            <a:tbl>
              <a:tblPr firstRow="1" bandRow="1">
                <a:tableStyleId>{5C22544A-7EE6-4342-B048-85BDC9FD1C3A}</a:tableStyleId>
              </a:tblPr>
              <a:tblGrid>
                <a:gridCol w="1030778">
                  <a:extLst>
                    <a:ext uri="{9D8B030D-6E8A-4147-A177-3AD203B41FA5}">
                      <a16:colId xmlns:a16="http://schemas.microsoft.com/office/drawing/2014/main" val="2108078163"/>
                    </a:ext>
                  </a:extLst>
                </a:gridCol>
                <a:gridCol w="3367559">
                  <a:extLst>
                    <a:ext uri="{9D8B030D-6E8A-4147-A177-3AD203B41FA5}">
                      <a16:colId xmlns:a16="http://schemas.microsoft.com/office/drawing/2014/main" val="2951449545"/>
                    </a:ext>
                  </a:extLst>
                </a:gridCol>
                <a:gridCol w="3879627">
                  <a:extLst>
                    <a:ext uri="{9D8B030D-6E8A-4147-A177-3AD203B41FA5}">
                      <a16:colId xmlns:a16="http://schemas.microsoft.com/office/drawing/2014/main" val="348562470"/>
                    </a:ext>
                  </a:extLst>
                </a:gridCol>
                <a:gridCol w="3914036">
                  <a:extLst>
                    <a:ext uri="{9D8B030D-6E8A-4147-A177-3AD203B41FA5}">
                      <a16:colId xmlns:a16="http://schemas.microsoft.com/office/drawing/2014/main" val="118251259"/>
                    </a:ext>
                  </a:extLst>
                </a:gridCol>
              </a:tblGrid>
              <a:tr h="377392">
                <a:tc>
                  <a:txBody>
                    <a:bodyPr/>
                    <a:lstStyle/>
                    <a:p>
                      <a:pPr algn="ctr"/>
                      <a:endParaRPr lang="en-US" sz="1200" dirty="0"/>
                    </a:p>
                  </a:txBody>
                  <a:tcPr/>
                </a:tc>
                <a:tc>
                  <a:txBody>
                    <a:bodyPr/>
                    <a:lstStyle/>
                    <a:p>
                      <a:pPr algn="ctr"/>
                      <a:r>
                        <a:rPr lang="en-US" sz="1200" dirty="0"/>
                        <a:t>AFACT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CONTROL </a:t>
                      </a:r>
                    </a:p>
                    <a:p>
                      <a:pPr algn="ctr"/>
                      <a:endParaRPr lang="en-US" sz="1200" dirty="0"/>
                    </a:p>
                  </a:txBody>
                  <a:tcPr/>
                </a:tc>
                <a:tc>
                  <a:txBody>
                    <a:bodyPr/>
                    <a:lstStyle/>
                    <a:p>
                      <a:pPr algn="ctr"/>
                      <a:r>
                        <a:rPr lang="en-US" sz="1200" dirty="0"/>
                        <a:t>BMM</a:t>
                      </a:r>
                    </a:p>
                  </a:txBody>
                  <a:tcPr/>
                </a:tc>
                <a:extLst>
                  <a:ext uri="{0D108BD9-81ED-4DB2-BD59-A6C34878D82A}">
                    <a16:rowId xmlns:a16="http://schemas.microsoft.com/office/drawing/2014/main" val="1701163461"/>
                  </a:ext>
                </a:extLst>
              </a:tr>
              <a:tr h="1591058">
                <a:tc>
                  <a:txBody>
                    <a:bodyPr/>
                    <a:lstStyle/>
                    <a:p>
                      <a:pPr algn="ctr"/>
                      <a:r>
                        <a:rPr lang="en-US" sz="1200" dirty="0"/>
                        <a:t>After Digit 1 </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597283904"/>
                  </a:ext>
                </a:extLst>
              </a:tr>
              <a:tr h="1591058">
                <a:tc>
                  <a:txBody>
                    <a:bodyPr/>
                    <a:lstStyle/>
                    <a:p>
                      <a:pPr algn="ctr"/>
                      <a:r>
                        <a:rPr lang="en-US" sz="1200" dirty="0"/>
                        <a:t>Before training phase 1</a:t>
                      </a:r>
                    </a:p>
                    <a:p>
                      <a:pPr algn="ctr"/>
                      <a:endParaRPr lang="en-US" sz="1200" dirty="0"/>
                    </a:p>
                  </a:txBody>
                  <a:tcPr/>
                </a:tc>
                <a:tc>
                  <a:txBody>
                    <a:bodyPr/>
                    <a:lstStyle/>
                    <a:p>
                      <a:pPr algn="ctr"/>
                      <a:endParaRPr lang="en-US" sz="1200" dirty="0"/>
                    </a:p>
                  </a:txBody>
                  <a:tcPr/>
                </a:tc>
                <a:tc>
                  <a:txBody>
                    <a:bodyPr/>
                    <a:lstStyle/>
                    <a:p>
                      <a:pPr algn="ctr"/>
                      <a:endParaRPr lang="en-US" sz="1200" dirty="0">
                        <a:solidFill>
                          <a:srgbClr val="FF0000"/>
                        </a:solidFill>
                      </a:endParaRPr>
                    </a:p>
                  </a:txBody>
                  <a:tcPr/>
                </a:tc>
                <a:tc>
                  <a:txBody>
                    <a:bodyPr/>
                    <a:lstStyle/>
                    <a:p>
                      <a:pPr algn="ctr"/>
                      <a:endParaRPr lang="en-US" sz="1200"/>
                    </a:p>
                  </a:txBody>
                  <a:tcPr/>
                </a:tc>
                <a:extLst>
                  <a:ext uri="{0D108BD9-81ED-4DB2-BD59-A6C34878D82A}">
                    <a16:rowId xmlns:a16="http://schemas.microsoft.com/office/drawing/2014/main" val="2443352529"/>
                  </a:ext>
                </a:extLst>
              </a:tr>
              <a:tr h="1591058">
                <a:tc>
                  <a:txBody>
                    <a:bodyPr/>
                    <a:lstStyle/>
                    <a:p>
                      <a:pPr algn="ctr"/>
                      <a:r>
                        <a:rPr lang="en-US" sz="1200" dirty="0"/>
                        <a:t>Before training phase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a:t>Audio Instructions</a:t>
                      </a:r>
                    </a:p>
                    <a:p>
                      <a:pPr algn="ctr"/>
                      <a:r>
                        <a:rPr lang="en-US" sz="1200" dirty="0"/>
                        <a:t>(word doc) </a:t>
                      </a:r>
                    </a:p>
                    <a:p>
                      <a:pPr algn="ctr"/>
                      <a:endParaRPr lang="en-US" sz="1200" dirty="0"/>
                    </a:p>
                  </a:txBody>
                  <a:tcPr/>
                </a:tc>
                <a:extLst>
                  <a:ext uri="{0D108BD9-81ED-4DB2-BD59-A6C34878D82A}">
                    <a16:rowId xmlns:a16="http://schemas.microsoft.com/office/drawing/2014/main" val="3992228140"/>
                  </a:ext>
                </a:extLst>
              </a:tr>
              <a:tr h="159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before main task </a:t>
                      </a:r>
                    </a:p>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a:t>Audio Instructions</a:t>
                      </a:r>
                    </a:p>
                    <a:p>
                      <a:pPr algn="ctr"/>
                      <a:r>
                        <a:rPr lang="en-US" sz="1200" dirty="0"/>
                        <a:t>(word doc) </a:t>
                      </a:r>
                    </a:p>
                    <a:p>
                      <a:pPr algn="ctr"/>
                      <a:endParaRPr lang="en-US" sz="1200" dirty="0"/>
                    </a:p>
                  </a:txBody>
                  <a:tcPr/>
                </a:tc>
                <a:extLst>
                  <a:ext uri="{0D108BD9-81ED-4DB2-BD59-A6C34878D82A}">
                    <a16:rowId xmlns:a16="http://schemas.microsoft.com/office/drawing/2014/main" val="4115036194"/>
                  </a:ext>
                </a:extLst>
              </a:tr>
            </a:tbl>
          </a:graphicData>
        </a:graphic>
      </p:graphicFrame>
      <p:pic>
        <p:nvPicPr>
          <p:cNvPr id="8" name="Picture 7">
            <a:extLst>
              <a:ext uri="{FF2B5EF4-FFF2-40B4-BE49-F238E27FC236}">
                <a16:creationId xmlns:a16="http://schemas.microsoft.com/office/drawing/2014/main" id="{EB4295F7-B0F7-4251-859C-E7615E1880D8}"/>
              </a:ext>
            </a:extLst>
          </p:cNvPr>
          <p:cNvPicPr>
            <a:picLocks noChangeAspect="1"/>
          </p:cNvPicPr>
          <p:nvPr/>
        </p:nvPicPr>
        <p:blipFill rotWithShape="1">
          <a:blip r:embed="rId2"/>
          <a:srcRect l="11900" t="4475" r="12640" b="4950"/>
          <a:stretch/>
        </p:blipFill>
        <p:spPr>
          <a:xfrm>
            <a:off x="8756071" y="432260"/>
            <a:ext cx="2690554" cy="1810189"/>
          </a:xfrm>
          <a:prstGeom prst="rect">
            <a:avLst/>
          </a:prstGeom>
          <a:ln w="38100">
            <a:solidFill>
              <a:srgbClr val="FFFF00"/>
            </a:solidFill>
          </a:ln>
        </p:spPr>
      </p:pic>
      <p:pic>
        <p:nvPicPr>
          <p:cNvPr id="11" name="Picture 10">
            <a:extLst>
              <a:ext uri="{FF2B5EF4-FFF2-40B4-BE49-F238E27FC236}">
                <a16:creationId xmlns:a16="http://schemas.microsoft.com/office/drawing/2014/main" id="{7AA309C4-DE03-496B-990C-40ED9B94C10A}"/>
              </a:ext>
            </a:extLst>
          </p:cNvPr>
          <p:cNvPicPr>
            <a:picLocks noChangeAspect="1"/>
          </p:cNvPicPr>
          <p:nvPr/>
        </p:nvPicPr>
        <p:blipFill rotWithShape="1">
          <a:blip r:embed="rId2"/>
          <a:srcRect l="11900" t="4475" r="12640" b="4950"/>
          <a:stretch/>
        </p:blipFill>
        <p:spPr>
          <a:xfrm>
            <a:off x="1352203" y="432261"/>
            <a:ext cx="2690554" cy="1810189"/>
          </a:xfrm>
          <a:prstGeom prst="rect">
            <a:avLst/>
          </a:prstGeom>
          <a:ln w="38100">
            <a:solidFill>
              <a:srgbClr val="FFFF00"/>
            </a:solidFill>
          </a:ln>
        </p:spPr>
      </p:pic>
      <p:pic>
        <p:nvPicPr>
          <p:cNvPr id="9" name="Picture 8">
            <a:extLst>
              <a:ext uri="{FF2B5EF4-FFF2-40B4-BE49-F238E27FC236}">
                <a16:creationId xmlns:a16="http://schemas.microsoft.com/office/drawing/2014/main" id="{5A182A82-D453-4B6A-AB73-EA47E2163E30}"/>
              </a:ext>
            </a:extLst>
          </p:cNvPr>
          <p:cNvPicPr>
            <a:picLocks noChangeAspect="1"/>
          </p:cNvPicPr>
          <p:nvPr/>
        </p:nvPicPr>
        <p:blipFill rotWithShape="1">
          <a:blip r:embed="rId2"/>
          <a:srcRect l="11900" t="4475" r="12640" b="4950"/>
          <a:stretch/>
        </p:blipFill>
        <p:spPr>
          <a:xfrm>
            <a:off x="5014289" y="366752"/>
            <a:ext cx="2690554" cy="1810189"/>
          </a:xfrm>
          <a:prstGeom prst="rect">
            <a:avLst/>
          </a:prstGeom>
          <a:ln w="38100">
            <a:solidFill>
              <a:srgbClr val="FFFF00"/>
            </a:solidFill>
          </a:ln>
        </p:spPr>
      </p:pic>
      <p:pic>
        <p:nvPicPr>
          <p:cNvPr id="3" name="Picture 2">
            <a:extLst>
              <a:ext uri="{FF2B5EF4-FFF2-40B4-BE49-F238E27FC236}">
                <a16:creationId xmlns:a16="http://schemas.microsoft.com/office/drawing/2014/main" id="{F05B2DDC-C4EC-4BE0-93D8-952D7FB70C96}"/>
              </a:ext>
            </a:extLst>
          </p:cNvPr>
          <p:cNvPicPr>
            <a:picLocks noChangeAspect="1"/>
          </p:cNvPicPr>
          <p:nvPr/>
        </p:nvPicPr>
        <p:blipFill>
          <a:blip r:embed="rId3"/>
          <a:stretch>
            <a:fillRect/>
          </a:stretch>
        </p:blipFill>
        <p:spPr>
          <a:xfrm>
            <a:off x="1354421" y="2000979"/>
            <a:ext cx="2690029" cy="1719072"/>
          </a:xfrm>
          <a:prstGeom prst="rect">
            <a:avLst/>
          </a:prstGeom>
          <a:ln w="28575">
            <a:solidFill>
              <a:schemeClr val="accent2">
                <a:lumMod val="75000"/>
              </a:schemeClr>
            </a:solidFill>
          </a:ln>
        </p:spPr>
      </p:pic>
      <p:pic>
        <p:nvPicPr>
          <p:cNvPr id="14" name="Picture 13">
            <a:extLst>
              <a:ext uri="{FF2B5EF4-FFF2-40B4-BE49-F238E27FC236}">
                <a16:creationId xmlns:a16="http://schemas.microsoft.com/office/drawing/2014/main" id="{1EC107B5-5750-4AE6-AE56-9C05AFEB2C78}"/>
              </a:ext>
            </a:extLst>
          </p:cNvPr>
          <p:cNvPicPr>
            <a:picLocks noChangeAspect="1"/>
          </p:cNvPicPr>
          <p:nvPr/>
        </p:nvPicPr>
        <p:blipFill>
          <a:blip r:embed="rId3"/>
          <a:stretch>
            <a:fillRect/>
          </a:stretch>
        </p:blipFill>
        <p:spPr>
          <a:xfrm>
            <a:off x="5014289" y="1980785"/>
            <a:ext cx="2688336" cy="1717990"/>
          </a:xfrm>
          <a:prstGeom prst="rect">
            <a:avLst/>
          </a:prstGeom>
          <a:ln w="28575">
            <a:solidFill>
              <a:schemeClr val="accent2">
                <a:lumMod val="75000"/>
              </a:schemeClr>
            </a:solidFill>
          </a:ln>
        </p:spPr>
      </p:pic>
      <p:pic>
        <p:nvPicPr>
          <p:cNvPr id="6" name="Picture 5">
            <a:extLst>
              <a:ext uri="{FF2B5EF4-FFF2-40B4-BE49-F238E27FC236}">
                <a16:creationId xmlns:a16="http://schemas.microsoft.com/office/drawing/2014/main" id="{315BA102-9105-489E-8300-575CB845EB0F}"/>
              </a:ext>
            </a:extLst>
          </p:cNvPr>
          <p:cNvPicPr>
            <a:picLocks noChangeAspect="1"/>
          </p:cNvPicPr>
          <p:nvPr/>
        </p:nvPicPr>
        <p:blipFill>
          <a:blip r:embed="rId4"/>
          <a:stretch>
            <a:fillRect/>
          </a:stretch>
        </p:blipFill>
        <p:spPr>
          <a:xfrm>
            <a:off x="1352203" y="3541516"/>
            <a:ext cx="2740303" cy="1719072"/>
          </a:xfrm>
          <a:prstGeom prst="rect">
            <a:avLst/>
          </a:prstGeom>
          <a:ln w="28575">
            <a:solidFill>
              <a:schemeClr val="accent2">
                <a:lumMod val="75000"/>
              </a:schemeClr>
            </a:solidFill>
          </a:ln>
        </p:spPr>
      </p:pic>
      <p:pic>
        <p:nvPicPr>
          <p:cNvPr id="16" name="Picture 15">
            <a:extLst>
              <a:ext uri="{FF2B5EF4-FFF2-40B4-BE49-F238E27FC236}">
                <a16:creationId xmlns:a16="http://schemas.microsoft.com/office/drawing/2014/main" id="{FA618EE6-C645-4E0F-8070-048612386B0E}"/>
              </a:ext>
            </a:extLst>
          </p:cNvPr>
          <p:cNvPicPr>
            <a:picLocks noChangeAspect="1"/>
          </p:cNvPicPr>
          <p:nvPr/>
        </p:nvPicPr>
        <p:blipFill>
          <a:blip r:embed="rId4"/>
          <a:stretch>
            <a:fillRect/>
          </a:stretch>
        </p:blipFill>
        <p:spPr>
          <a:xfrm>
            <a:off x="5014289" y="3541516"/>
            <a:ext cx="2740303" cy="1719072"/>
          </a:xfrm>
          <a:prstGeom prst="rect">
            <a:avLst/>
          </a:prstGeom>
          <a:ln w="28575">
            <a:solidFill>
              <a:schemeClr val="accent2">
                <a:lumMod val="75000"/>
              </a:schemeClr>
            </a:solidFill>
          </a:ln>
        </p:spPr>
      </p:pic>
      <p:pic>
        <p:nvPicPr>
          <p:cNvPr id="17" name="Picture 16">
            <a:extLst>
              <a:ext uri="{FF2B5EF4-FFF2-40B4-BE49-F238E27FC236}">
                <a16:creationId xmlns:a16="http://schemas.microsoft.com/office/drawing/2014/main" id="{6FDAA16A-FEC3-41AE-8A1B-309619120819}"/>
              </a:ext>
            </a:extLst>
          </p:cNvPr>
          <p:cNvPicPr>
            <a:picLocks noChangeAspect="1"/>
          </p:cNvPicPr>
          <p:nvPr/>
        </p:nvPicPr>
        <p:blipFill>
          <a:blip r:embed="rId5"/>
          <a:stretch>
            <a:fillRect/>
          </a:stretch>
        </p:blipFill>
        <p:spPr>
          <a:xfrm>
            <a:off x="5030187" y="5218736"/>
            <a:ext cx="2708506" cy="1719072"/>
          </a:xfrm>
          <a:prstGeom prst="rect">
            <a:avLst/>
          </a:prstGeom>
          <a:ln w="38100">
            <a:solidFill>
              <a:srgbClr val="92D050"/>
            </a:solidFill>
          </a:ln>
        </p:spPr>
      </p:pic>
      <p:pic>
        <p:nvPicPr>
          <p:cNvPr id="20" name="Picture 19">
            <a:extLst>
              <a:ext uri="{FF2B5EF4-FFF2-40B4-BE49-F238E27FC236}">
                <a16:creationId xmlns:a16="http://schemas.microsoft.com/office/drawing/2014/main" id="{583EDADA-A690-4EAA-8403-7789489A9A75}"/>
              </a:ext>
            </a:extLst>
          </p:cNvPr>
          <p:cNvPicPr>
            <a:picLocks noChangeAspect="1"/>
          </p:cNvPicPr>
          <p:nvPr/>
        </p:nvPicPr>
        <p:blipFill>
          <a:blip r:embed="rId6"/>
          <a:stretch>
            <a:fillRect/>
          </a:stretch>
        </p:blipFill>
        <p:spPr>
          <a:xfrm>
            <a:off x="1069570" y="5288769"/>
            <a:ext cx="1877115" cy="1354080"/>
          </a:xfrm>
          <a:prstGeom prst="rect">
            <a:avLst/>
          </a:prstGeom>
          <a:ln w="38100">
            <a:solidFill>
              <a:srgbClr val="92D050"/>
            </a:solidFill>
          </a:ln>
        </p:spPr>
      </p:pic>
      <p:pic>
        <p:nvPicPr>
          <p:cNvPr id="22" name="Picture 21">
            <a:extLst>
              <a:ext uri="{FF2B5EF4-FFF2-40B4-BE49-F238E27FC236}">
                <a16:creationId xmlns:a16="http://schemas.microsoft.com/office/drawing/2014/main" id="{3F3DAD36-9D50-47BA-B197-6319DC17315B}"/>
              </a:ext>
            </a:extLst>
          </p:cNvPr>
          <p:cNvPicPr>
            <a:picLocks noChangeAspect="1"/>
          </p:cNvPicPr>
          <p:nvPr/>
        </p:nvPicPr>
        <p:blipFill>
          <a:blip r:embed="rId7"/>
          <a:stretch>
            <a:fillRect/>
          </a:stretch>
        </p:blipFill>
        <p:spPr>
          <a:xfrm>
            <a:off x="2358328" y="5819201"/>
            <a:ext cx="2107555" cy="1311033"/>
          </a:xfrm>
          <a:prstGeom prst="rect">
            <a:avLst/>
          </a:prstGeom>
        </p:spPr>
      </p:pic>
      <p:pic>
        <p:nvPicPr>
          <p:cNvPr id="24" name="Picture 23">
            <a:extLst>
              <a:ext uri="{FF2B5EF4-FFF2-40B4-BE49-F238E27FC236}">
                <a16:creationId xmlns:a16="http://schemas.microsoft.com/office/drawing/2014/main" id="{9CB6EEFA-8C34-4FCA-9C44-9B5204C2D42F}"/>
              </a:ext>
            </a:extLst>
          </p:cNvPr>
          <p:cNvPicPr>
            <a:picLocks noChangeAspect="1"/>
          </p:cNvPicPr>
          <p:nvPr/>
        </p:nvPicPr>
        <p:blipFill>
          <a:blip r:embed="rId8"/>
          <a:stretch>
            <a:fillRect/>
          </a:stretch>
        </p:blipFill>
        <p:spPr>
          <a:xfrm>
            <a:off x="8758289" y="2093954"/>
            <a:ext cx="2688336" cy="1652710"/>
          </a:xfrm>
          <a:prstGeom prst="rect">
            <a:avLst/>
          </a:prstGeom>
          <a:ln w="38100">
            <a:solidFill>
              <a:srgbClr val="92D050"/>
            </a:solidFill>
          </a:ln>
        </p:spPr>
      </p:pic>
    </p:spTree>
    <p:extLst>
      <p:ext uri="{BB962C8B-B14F-4D97-AF65-F5344CB8AC3E}">
        <p14:creationId xmlns:p14="http://schemas.microsoft.com/office/powerpoint/2010/main" val="300275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המטלה שתבצע עכשיו דומה למטלה שביצעת קודם</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הפעם, לאחר כל מחשבה, </a:t>
            </a:r>
            <a:r>
              <a:rPr kumimoji="0" lang="he-IL" sz="233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יוצגו בפניך מספר ריבועים </a:t>
            </a: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ותתבקש\י להחליט </a:t>
            </a:r>
            <a:r>
              <a:rPr kumimoji="0" lang="he-IL" sz="233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האם מספר הריבועים גדול או קטן מ-5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יש ללחוץ במקלדת על מקש חץ מעלה כאשר מספר הריבועים גדול מ-5, </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ומקש חץ מטה כאשר מספר הריבועים קטן מ-5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grpSp>
        <p:nvGrpSpPr>
          <p:cNvPr id="7" name="Group 6">
            <a:extLst>
              <a:ext uri="{FF2B5EF4-FFF2-40B4-BE49-F238E27FC236}">
                <a16:creationId xmlns:a16="http://schemas.microsoft.com/office/drawing/2014/main" id="{15F0128C-0B89-48F4-90F5-AD6DC284099F}"/>
              </a:ext>
            </a:extLst>
          </p:cNvPr>
          <p:cNvGrpSpPr/>
          <p:nvPr/>
        </p:nvGrpSpPr>
        <p:grpSpPr>
          <a:xfrm>
            <a:off x="5215467" y="3868359"/>
            <a:ext cx="1676400" cy="1417669"/>
            <a:chOff x="4608974" y="1615133"/>
            <a:chExt cx="1676400" cy="1417669"/>
          </a:xfrm>
        </p:grpSpPr>
        <p:pic>
          <p:nvPicPr>
            <p:cNvPr id="8" name="Picture 7">
              <a:extLst>
                <a:ext uri="{FF2B5EF4-FFF2-40B4-BE49-F238E27FC236}">
                  <a16:creationId xmlns:a16="http://schemas.microsoft.com/office/drawing/2014/main" id="{3CFAEDBF-0EFB-4043-972D-752726835739}"/>
                </a:ext>
              </a:extLst>
            </p:cNvPr>
            <p:cNvPicPr>
              <a:picLocks noChangeAspect="1"/>
            </p:cNvPicPr>
            <p:nvPr/>
          </p:nvPicPr>
          <p:blipFill rotWithShape="1">
            <a:blip r:embed="rId2"/>
            <a:srcRect l="4541" r="8912"/>
            <a:stretch/>
          </p:blipFill>
          <p:spPr>
            <a:xfrm>
              <a:off x="4608974" y="1615133"/>
              <a:ext cx="1676400" cy="1417669"/>
            </a:xfrm>
            <a:prstGeom prst="rect">
              <a:avLst/>
            </a:prstGeom>
          </p:spPr>
        </p:pic>
        <p:sp>
          <p:nvSpPr>
            <p:cNvPr id="9" name="Rectangle 8">
              <a:extLst>
                <a:ext uri="{FF2B5EF4-FFF2-40B4-BE49-F238E27FC236}">
                  <a16:creationId xmlns:a16="http://schemas.microsoft.com/office/drawing/2014/main" id="{6B79BCBB-6BDE-462E-95EA-A01DE463500B}"/>
                </a:ext>
              </a:extLst>
            </p:cNvPr>
            <p:cNvSpPr/>
            <p:nvPr/>
          </p:nvSpPr>
          <p:spPr>
            <a:xfrm>
              <a:off x="4754880" y="1762298"/>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1A9E147-C8B8-400E-8E5C-D39AAC63114D}"/>
                </a:ext>
              </a:extLst>
            </p:cNvPr>
            <p:cNvSpPr/>
            <p:nvPr/>
          </p:nvSpPr>
          <p:spPr>
            <a:xfrm>
              <a:off x="4754880" y="2377746"/>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6863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t"/>
          <a:lstStyle/>
          <a:p>
            <a:pPr marL="0" marR="0" lvl="0" indent="0" algn="ctr" defTabSz="914400" rtl="1" eaLnBrk="1" fontAlgn="auto" latinLnBrk="0" hangingPunct="1">
              <a:lnSpc>
                <a:spcPct val="150000"/>
              </a:lnSpc>
              <a:spcBef>
                <a:spcPts val="0"/>
              </a:spcBef>
              <a:spcAft>
                <a:spcPts val="0"/>
              </a:spcAft>
              <a:buClrTx/>
              <a:buSzTx/>
              <a:buFontTx/>
              <a:buNone/>
              <a:tabLst/>
              <a:defRPr/>
            </a:pPr>
            <a:endPar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תמשיך לתירגול קצר.</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בצעדי התירגול הראשונים יצויין האם ענית נכון או לא נכון.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זאת אומרת, האם זיהית נכון אם מספר הריבועים גדול או קטן מ-5.</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בכל צעד, אתה מתבקש ללחוץ על הכפתור המתאים במקלדת בדיוק כפי שעשית קודם – מהר, ומדויק, לפי המרובע המוצגת.</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240574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אימון מנטלי להפחתת הטיית קשב</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תמשיך במטלה כמו בתירגול שמטרת לאמן את הקשב שלך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בכל צעד, אתה מתבקש ללחוץ על הכפתור המתאים במקלדת בדיוק כפי שעשית קודם – מהר, ומדויק, לפי המרובע המוצגת.</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42859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AE1E-B0DF-4E47-B206-758515B8EBAE}"/>
              </a:ext>
            </a:extLst>
          </p:cNvPr>
          <p:cNvSpPr>
            <a:spLocks noGrp="1"/>
          </p:cNvSpPr>
          <p:nvPr>
            <p:ph type="title"/>
          </p:nvPr>
        </p:nvSpPr>
        <p:spPr/>
        <p:txBody>
          <a:bodyPr/>
          <a:lstStyle/>
          <a:p>
            <a:r>
              <a:rPr lang="en-US" dirty="0"/>
              <a:t>BMM</a:t>
            </a:r>
          </a:p>
        </p:txBody>
      </p:sp>
      <p:sp>
        <p:nvSpPr>
          <p:cNvPr id="3" name="Content Placeholder 2">
            <a:extLst>
              <a:ext uri="{FF2B5EF4-FFF2-40B4-BE49-F238E27FC236}">
                <a16:creationId xmlns:a16="http://schemas.microsoft.com/office/drawing/2014/main" id="{E75784CB-4146-4878-A8E4-C7AB94C529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469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תודה רבה על המאמץ שלך עד כה.</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במילים אחרות, יש לך </a:t>
            </a:r>
            <a:r>
              <a:rPr kumimoji="0" lang="he-IL" sz="2325"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הטיית קשב למחשבות מסוימות</a:t>
            </a:r>
            <a:r>
              <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a:t>
            </a: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a:ln>
                  <a:noFill/>
                </a:ln>
                <a:solidFill>
                  <a:prstClr val="black"/>
                </a:solidFill>
                <a:effectLst/>
                <a:uLnTx/>
                <a:uFillTx/>
                <a:latin typeface="David" panose="020E0502060401010101" pitchFamily="34" charset="-79"/>
                <a:ea typeface="+mn-ea"/>
                <a:cs typeface="David" panose="020E0502060401010101" pitchFamily="34" charset="-79"/>
              </a:rPr>
              <a:t>בשלב הבא של הניסוי, אתה תבצע אימון מנטלי שנועד להפחית את הטיית הקשב שלך.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06815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defRPr/>
            </a:pPr>
            <a:r>
              <a:rPr kumimoji="0" lang="he-IL" sz="2325"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אימון מנטלי להפחתת הטיית קשב</a:t>
            </a:r>
            <a:endParaRPr kumimoji="0" lang="en-US" sz="2325"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להפנות את תשומת הלב לנשימה.</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spTree>
    <p:extLst>
      <p:ext uri="{BB962C8B-B14F-4D97-AF65-F5344CB8AC3E}">
        <p14:creationId xmlns:p14="http://schemas.microsoft.com/office/powerpoint/2010/main" val="42642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AE1E-B0DF-4E47-B206-758515B8EBAE}"/>
              </a:ext>
            </a:extLst>
          </p:cNvPr>
          <p:cNvSpPr>
            <a:spLocks noGrp="1"/>
          </p:cNvSpPr>
          <p:nvPr>
            <p:ph type="title"/>
          </p:nvPr>
        </p:nvSpPr>
        <p:spPr/>
        <p:txBody>
          <a:bodyPr/>
          <a:lstStyle/>
          <a:p>
            <a:r>
              <a:rPr lang="en-US" dirty="0"/>
              <a:t>BMM – Audio Instructions </a:t>
            </a:r>
          </a:p>
        </p:txBody>
      </p:sp>
      <p:sp>
        <p:nvSpPr>
          <p:cNvPr id="3" name="Content Placeholder 2">
            <a:extLst>
              <a:ext uri="{FF2B5EF4-FFF2-40B4-BE49-F238E27FC236}">
                <a16:creationId xmlns:a16="http://schemas.microsoft.com/office/drawing/2014/main" id="{E75784CB-4146-4878-A8E4-C7AB94C529D3}"/>
              </a:ext>
            </a:extLst>
          </p:cNvPr>
          <p:cNvSpPr>
            <a:spLocks noGrp="1"/>
          </p:cNvSpPr>
          <p:nvPr>
            <p:ph idx="1"/>
          </p:nvPr>
        </p:nvSpPr>
        <p:spPr/>
        <p:txBody>
          <a:bodyPr/>
          <a:lstStyle/>
          <a:p>
            <a:r>
              <a:rPr lang="en-US" dirty="0"/>
              <a:t>(See word document)</a:t>
            </a:r>
          </a:p>
        </p:txBody>
      </p:sp>
    </p:spTree>
    <p:extLst>
      <p:ext uri="{BB962C8B-B14F-4D97-AF65-F5344CB8AC3E}">
        <p14:creationId xmlns:p14="http://schemas.microsoft.com/office/powerpoint/2010/main" val="372327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AE1E-B0DF-4E47-B206-758515B8EBAE}"/>
              </a:ext>
            </a:extLst>
          </p:cNvPr>
          <p:cNvSpPr>
            <a:spLocks noGrp="1"/>
          </p:cNvSpPr>
          <p:nvPr>
            <p:ph type="title"/>
          </p:nvPr>
        </p:nvSpPr>
        <p:spPr/>
        <p:txBody>
          <a:bodyPr/>
          <a:lstStyle/>
          <a:p>
            <a:r>
              <a:rPr lang="en-US" dirty="0"/>
              <a:t>AFACT</a:t>
            </a:r>
          </a:p>
        </p:txBody>
      </p:sp>
      <p:sp>
        <p:nvSpPr>
          <p:cNvPr id="3" name="Content Placeholder 2">
            <a:extLst>
              <a:ext uri="{FF2B5EF4-FFF2-40B4-BE49-F238E27FC236}">
                <a16:creationId xmlns:a16="http://schemas.microsoft.com/office/drawing/2014/main" id="{E75784CB-4146-4878-A8E4-C7AB94C529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526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תודה רבה על המאמץ שלך עד כה.</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במילים אחרות, יש לך </a:t>
            </a:r>
            <a:r>
              <a:rPr kumimoji="0" lang="he-IL" sz="2325"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הטיית קשב למחשבות מסוימות</a:t>
            </a:r>
            <a:r>
              <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a:t>
            </a: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בשלב הבא של הניסוי, אתה תבצע אימון מנטלי שנועד להפחית את הטיית הקשב שלך.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69800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המטלה שתבצע עכשיו דומה למטלה שביצעת קודם</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הפעם, לאחר כל מחשבה, </a:t>
            </a:r>
            <a:r>
              <a:rPr kumimoji="0" lang="he-IL" sz="233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יוצגו בפניך מספר ריבועים </a:t>
            </a: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ותתבקש\י להחליט </a:t>
            </a:r>
            <a:r>
              <a:rPr kumimoji="0" lang="he-IL" sz="233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האם מספר הריבועים גדול או קטן מ-5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יש ללחוץ במקלדת על מקש חץ מעלה כאשר מספר הריבועים גדול מ-5, </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ומקש חץ מטה כאשר מספר הריבועים קטן מ-5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grpSp>
        <p:nvGrpSpPr>
          <p:cNvPr id="7" name="Group 6">
            <a:extLst>
              <a:ext uri="{FF2B5EF4-FFF2-40B4-BE49-F238E27FC236}">
                <a16:creationId xmlns:a16="http://schemas.microsoft.com/office/drawing/2014/main" id="{15F0128C-0B89-48F4-90F5-AD6DC284099F}"/>
              </a:ext>
            </a:extLst>
          </p:cNvPr>
          <p:cNvGrpSpPr/>
          <p:nvPr/>
        </p:nvGrpSpPr>
        <p:grpSpPr>
          <a:xfrm>
            <a:off x="5215467" y="3868359"/>
            <a:ext cx="1676400" cy="1417669"/>
            <a:chOff x="4608974" y="1615133"/>
            <a:chExt cx="1676400" cy="1417669"/>
          </a:xfrm>
        </p:grpSpPr>
        <p:pic>
          <p:nvPicPr>
            <p:cNvPr id="8" name="Picture 7">
              <a:extLst>
                <a:ext uri="{FF2B5EF4-FFF2-40B4-BE49-F238E27FC236}">
                  <a16:creationId xmlns:a16="http://schemas.microsoft.com/office/drawing/2014/main" id="{3CFAEDBF-0EFB-4043-972D-752726835739}"/>
                </a:ext>
              </a:extLst>
            </p:cNvPr>
            <p:cNvPicPr>
              <a:picLocks noChangeAspect="1"/>
            </p:cNvPicPr>
            <p:nvPr/>
          </p:nvPicPr>
          <p:blipFill rotWithShape="1">
            <a:blip r:embed="rId2"/>
            <a:srcRect l="4541" r="8912"/>
            <a:stretch/>
          </p:blipFill>
          <p:spPr>
            <a:xfrm>
              <a:off x="4608974" y="1615133"/>
              <a:ext cx="1676400" cy="1417669"/>
            </a:xfrm>
            <a:prstGeom prst="rect">
              <a:avLst/>
            </a:prstGeom>
          </p:spPr>
        </p:pic>
        <p:sp>
          <p:nvSpPr>
            <p:cNvPr id="9" name="Rectangle 8">
              <a:extLst>
                <a:ext uri="{FF2B5EF4-FFF2-40B4-BE49-F238E27FC236}">
                  <a16:creationId xmlns:a16="http://schemas.microsoft.com/office/drawing/2014/main" id="{6B79BCBB-6BDE-462E-95EA-A01DE463500B}"/>
                </a:ext>
              </a:extLst>
            </p:cNvPr>
            <p:cNvSpPr/>
            <p:nvPr/>
          </p:nvSpPr>
          <p:spPr>
            <a:xfrm>
              <a:off x="4754880" y="1762298"/>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1A9E147-C8B8-400E-8E5C-D39AAC63114D}"/>
                </a:ext>
              </a:extLst>
            </p:cNvPr>
            <p:cNvSpPr/>
            <p:nvPr/>
          </p:nvSpPr>
          <p:spPr>
            <a:xfrm>
              <a:off x="4754880" y="2377746"/>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04483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t"/>
          <a:lstStyle/>
          <a:p>
            <a:pPr marL="0" marR="0" lvl="0" indent="0" algn="ctr" defTabSz="914400" rtl="1" eaLnBrk="1" fontAlgn="auto" latinLnBrk="0" hangingPunct="1">
              <a:lnSpc>
                <a:spcPct val="150000"/>
              </a:lnSpc>
              <a:spcBef>
                <a:spcPts val="0"/>
              </a:spcBef>
              <a:spcAft>
                <a:spcPts val="0"/>
              </a:spcAft>
              <a:buClrTx/>
              <a:buSzTx/>
              <a:buFontTx/>
              <a:buNone/>
              <a:tabLst/>
              <a:defRPr/>
            </a:pPr>
            <a:endPar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תמשיך לתירגול קצר.</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בצעדי התירגול הראשונים יצויין האם ענית נכון או לא נכון.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זאת אומרת, האם זיהית נכון אם מספר הריבועים גדול או קטן מ-5.</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בכל צעד, אתה מתבקש ללחוץ על הכפתור המתאים במקלדת בדיוק כפי שעשית קודם – מהר, ומדויק, לפי המרובע המוצגת.</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312513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אימון מנטלי להפחתת הטיית קשב</a:t>
            </a:r>
            <a:endParaRPr kumimoji="0" lang="en-US" sz="2325"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בחלק מהצעדים יוצג בפניך משוב על המידה בה הקשב שלך מוטה כלפי מחשבה ספציפית.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pic>
        <p:nvPicPr>
          <p:cNvPr id="10" name="Picture 9">
            <a:extLst>
              <a:ext uri="{FF2B5EF4-FFF2-40B4-BE49-F238E27FC236}">
                <a16:creationId xmlns:a16="http://schemas.microsoft.com/office/drawing/2014/main" id="{30F57DAD-F75D-4AF1-95A3-39A6A93D7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808" y="4639960"/>
            <a:ext cx="1302192" cy="312526"/>
          </a:xfrm>
          <a:prstGeom prst="rect">
            <a:avLst/>
          </a:prstGeom>
        </p:spPr>
      </p:pic>
      <p:grpSp>
        <p:nvGrpSpPr>
          <p:cNvPr id="11" name="Group 10">
            <a:extLst>
              <a:ext uri="{FF2B5EF4-FFF2-40B4-BE49-F238E27FC236}">
                <a16:creationId xmlns:a16="http://schemas.microsoft.com/office/drawing/2014/main" id="{0AEE71FF-ADC3-4A17-AB7B-3761C97B3EFB}"/>
              </a:ext>
            </a:extLst>
          </p:cNvPr>
          <p:cNvGrpSpPr/>
          <p:nvPr/>
        </p:nvGrpSpPr>
        <p:grpSpPr>
          <a:xfrm>
            <a:off x="4075005" y="3212926"/>
            <a:ext cx="645818" cy="3166594"/>
            <a:chOff x="5456126" y="1779803"/>
            <a:chExt cx="645818" cy="3166594"/>
          </a:xfrm>
        </p:grpSpPr>
        <p:pic>
          <p:nvPicPr>
            <p:cNvPr id="12" name="Picture 11">
              <a:extLst>
                <a:ext uri="{FF2B5EF4-FFF2-40B4-BE49-F238E27FC236}">
                  <a16:creationId xmlns:a16="http://schemas.microsoft.com/office/drawing/2014/main" id="{E6E6CAE3-33EF-4D1C-B2E3-7F4CE8243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13" name="Rectangle 12">
              <a:extLst>
                <a:ext uri="{FF2B5EF4-FFF2-40B4-BE49-F238E27FC236}">
                  <a16:creationId xmlns:a16="http://schemas.microsoft.com/office/drawing/2014/main" id="{A60F7FE4-53C1-456A-A49E-68C7EA4F9801}"/>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e-IL"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לא מוטה</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22513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מטרת האימון היא ללמד אותך להיות מודע כאשר מחשבה מסוימת משפיעה על הקשב שלך</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ככל שהקשב שלך יהיה פחות מוטה, החץ במשוב שתקבל יעלה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pic>
        <p:nvPicPr>
          <p:cNvPr id="11" name="Picture 10">
            <a:extLst>
              <a:ext uri="{FF2B5EF4-FFF2-40B4-BE49-F238E27FC236}">
                <a16:creationId xmlns:a16="http://schemas.microsoft.com/office/drawing/2014/main" id="{EF338D27-8E73-4E39-A070-1EB7C4C5B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808" y="4639960"/>
            <a:ext cx="1302192" cy="312526"/>
          </a:xfrm>
          <a:prstGeom prst="rect">
            <a:avLst/>
          </a:prstGeom>
        </p:spPr>
      </p:pic>
      <p:grpSp>
        <p:nvGrpSpPr>
          <p:cNvPr id="12" name="Group 11">
            <a:extLst>
              <a:ext uri="{FF2B5EF4-FFF2-40B4-BE49-F238E27FC236}">
                <a16:creationId xmlns:a16="http://schemas.microsoft.com/office/drawing/2014/main" id="{8CFF371B-033C-47EF-A3E7-C179B8B7E230}"/>
              </a:ext>
            </a:extLst>
          </p:cNvPr>
          <p:cNvGrpSpPr/>
          <p:nvPr/>
        </p:nvGrpSpPr>
        <p:grpSpPr>
          <a:xfrm>
            <a:off x="4075005" y="3212926"/>
            <a:ext cx="645818" cy="3166594"/>
            <a:chOff x="5456126" y="1779803"/>
            <a:chExt cx="645818" cy="3166594"/>
          </a:xfrm>
        </p:grpSpPr>
        <p:pic>
          <p:nvPicPr>
            <p:cNvPr id="13" name="Picture 12">
              <a:extLst>
                <a:ext uri="{FF2B5EF4-FFF2-40B4-BE49-F238E27FC236}">
                  <a16:creationId xmlns:a16="http://schemas.microsoft.com/office/drawing/2014/main" id="{61A8B834-D9C0-4E04-8370-2446EF26A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14" name="Rectangle 13">
              <a:extLst>
                <a:ext uri="{FF2B5EF4-FFF2-40B4-BE49-F238E27FC236}">
                  <a16:creationId xmlns:a16="http://schemas.microsoft.com/office/drawing/2014/main" id="{FF7B4884-692E-4524-9357-23E38F67C4CB}"/>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e-IL"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לא מוטה</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11581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C518-74BB-474F-A8E9-E8FF6CACFECD}"/>
              </a:ext>
            </a:extLst>
          </p:cNvPr>
          <p:cNvSpPr>
            <a:spLocks noGrp="1"/>
          </p:cNvSpPr>
          <p:nvPr>
            <p:ph type="title"/>
          </p:nvPr>
        </p:nvSpPr>
        <p:spPr/>
        <p:txBody>
          <a:bodyPr/>
          <a:lstStyle/>
          <a:p>
            <a:r>
              <a:rPr lang="en-US" dirty="0"/>
              <a:t>Control</a:t>
            </a:r>
          </a:p>
        </p:txBody>
      </p:sp>
      <p:sp>
        <p:nvSpPr>
          <p:cNvPr id="3" name="Content Placeholder 2">
            <a:extLst>
              <a:ext uri="{FF2B5EF4-FFF2-40B4-BE49-F238E27FC236}">
                <a16:creationId xmlns:a16="http://schemas.microsoft.com/office/drawing/2014/main" id="{7C023F72-F709-4962-A70E-5ACF87E9A1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959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תודה רבה על המאמץ שלך עד כה.</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במילים אחרות, יש לך </a:t>
            </a:r>
            <a:r>
              <a:rPr kumimoji="0" lang="he-IL" sz="2325"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הטיית קשב למחשבות מסוימות</a:t>
            </a:r>
            <a:r>
              <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a:t>
            </a: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בשלב הבא של הניסוי, אתה תבצע אימון מנטלי שנועד להפחית את הטיית הקשב </a:t>
            </a:r>
            <a:r>
              <a:rPr kumimoji="0" lang="he-IL" sz="2325" b="0" i="0" u="none" strike="noStrike" kern="1200" cap="none" spc="0" normalizeH="0" baseline="0" noProof="0">
                <a:ln>
                  <a:noFill/>
                </a:ln>
                <a:solidFill>
                  <a:prstClr val="black"/>
                </a:solidFill>
                <a:effectLst/>
                <a:uLnTx/>
                <a:uFillTx/>
                <a:latin typeface="David" panose="020E0502060401010101" pitchFamily="34" charset="-79"/>
                <a:ea typeface="+mn-ea"/>
                <a:cs typeface="David" panose="020E0502060401010101" pitchFamily="34" charset="-79"/>
              </a:rPr>
              <a:t>שלך.</a:t>
            </a: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spTree>
    <p:extLst>
      <p:ext uri="{BB962C8B-B14F-4D97-AF65-F5344CB8AC3E}">
        <p14:creationId xmlns:p14="http://schemas.microsoft.com/office/powerpoint/2010/main" val="365592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687</Words>
  <Application>Microsoft Office PowerPoint</Application>
  <PresentationFormat>Widescreen</PresentationFormat>
  <Paragraphs>98</Paragraphs>
  <Slides>16</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Calibri Light</vt:lpstr>
      <vt:lpstr>David</vt:lpstr>
      <vt:lpstr>Office Theme</vt:lpstr>
      <vt:lpstr>1_Office Theme</vt:lpstr>
      <vt:lpstr>2_Office Theme</vt:lpstr>
      <vt:lpstr>PowerPoint Presentation</vt:lpstr>
      <vt:lpstr>AFACT</vt:lpstr>
      <vt:lpstr>PowerPoint Presentation</vt:lpstr>
      <vt:lpstr>PowerPoint Presentation</vt:lpstr>
      <vt:lpstr>PowerPoint Presentation</vt:lpstr>
      <vt:lpstr>PowerPoint Presentation</vt:lpstr>
      <vt:lpstr>PowerPoint Presentation</vt:lpstr>
      <vt:lpstr>Control</vt:lpstr>
      <vt:lpstr>PowerPoint Presentation</vt:lpstr>
      <vt:lpstr>PowerPoint Presentation</vt:lpstr>
      <vt:lpstr>PowerPoint Presentation</vt:lpstr>
      <vt:lpstr>PowerPoint Presentation</vt:lpstr>
      <vt:lpstr>BMM</vt:lpstr>
      <vt:lpstr>PowerPoint Presentation</vt:lpstr>
      <vt:lpstr>PowerPoint Presentation</vt:lpstr>
      <vt:lpstr>BMM – Audio Instructions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עומר דר</dc:creator>
  <cp:lastModifiedBy>עומר דר</cp:lastModifiedBy>
  <cp:revision>23</cp:revision>
  <dcterms:created xsi:type="dcterms:W3CDTF">2021-02-22T19:46:26Z</dcterms:created>
  <dcterms:modified xsi:type="dcterms:W3CDTF">2021-02-25T08:01:07Z</dcterms:modified>
</cp:coreProperties>
</file>