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4" r:id="rId3"/>
    <p:sldId id="284" r:id="rId4"/>
    <p:sldId id="285" r:id="rId5"/>
    <p:sldId id="283" r:id="rId6"/>
    <p:sldId id="281" r:id="rId7"/>
    <p:sldId id="28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94" autoAdjust="0"/>
  </p:normalViewPr>
  <p:slideViewPr>
    <p:cSldViewPr snapToGrid="0">
      <p:cViewPr varScale="1">
        <p:scale>
          <a:sx n="57" d="100"/>
          <a:sy n="57" d="100"/>
        </p:scale>
        <p:origin x="10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F5AB-C98F-4759-9D05-F414FD7B35E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1452-936D-4F19-ADA9-7B8746D33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לוודא האם השקף הזה רלבנטי?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1452-936D-4F19-ADA9-7B8746D33D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3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5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03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32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66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375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15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203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614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2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8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אימון מנטלי שנועד להפחית את הטיית הקשב </a:t>
            </a:r>
            <a:r>
              <a:rPr lang="he-IL" sz="2325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שלך.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המטלה שתבצע עכשיו דומה למטלה שביצעת קודם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הפעם, לאחר כל מחשבה, </a:t>
            </a:r>
            <a:r>
              <a:rPr kumimoji="0" lang="he-IL" sz="233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יוצגו בפניך מספר ריבועים </a:t>
            </a:r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ותתבקש\י להחליט </a:t>
            </a:r>
            <a:r>
              <a:rPr kumimoji="0" lang="he-IL" sz="233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האם מספר הריבועים גדול או קטן מ-5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יש ללחוץ במקלדת על מקש חץ מעלה כאשר מספר הריבועים גדול מ-5,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ומקש חץ מטה כאשר מספר הריבועים קטן מ-5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128C-0B89-48F4-90F5-AD6DC284099F}"/>
              </a:ext>
            </a:extLst>
          </p:cNvPr>
          <p:cNvGrpSpPr/>
          <p:nvPr/>
        </p:nvGrpSpPr>
        <p:grpSpPr>
          <a:xfrm>
            <a:off x="5215467" y="3868359"/>
            <a:ext cx="1676400" cy="1417669"/>
            <a:chOff x="4608974" y="1615133"/>
            <a:chExt cx="1676400" cy="14176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FAEDBF-0EFB-4043-972D-752726835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41" r="8912"/>
            <a:stretch/>
          </p:blipFill>
          <p:spPr>
            <a:xfrm>
              <a:off x="4608974" y="1615133"/>
              <a:ext cx="1676400" cy="141766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79BCBB-6BDE-462E-95EA-A01DE463500B}"/>
                </a:ext>
              </a:extLst>
            </p:cNvPr>
            <p:cNvSpPr/>
            <p:nvPr/>
          </p:nvSpPr>
          <p:spPr>
            <a:xfrm>
              <a:off x="4754880" y="1762298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A9E147-C8B8-400E-8E5C-D39AAC63114D}"/>
                </a:ext>
              </a:extLst>
            </p:cNvPr>
            <p:cNvSpPr/>
            <p:nvPr/>
          </p:nvSpPr>
          <p:spPr>
            <a:xfrm>
              <a:off x="4754880" y="2377746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3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לתירגול קצר.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זאת אומרת, האם זיהית נכון אם מספר הריבועים גדול או קטן מ-5.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לפי המרובע המוצגת.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57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אימון מנטלי להפחתת הטיית קשב</a:t>
            </a:r>
          </a:p>
          <a:p>
            <a:pPr algn="ctr" rtl="1"/>
            <a:endParaRPr lang="en-US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בתירגול שמטרת לאמן את הקשב שלך </a:t>
            </a: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לפי המרובע המוצגת.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42859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אימון מנטלי להפחתת הטיית קשב</a:t>
            </a: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האימון שתבצע עכשיו דומה למטלה שביצעת קודם, רק שהפעם בחלק מהצעדים יוצג בפניך משוב על המידה בה הקשב שלך מוטה כלפי מחשבה ספציפית. </a:t>
            </a:r>
            <a:r>
              <a:rPr lang="he-IL" sz="2325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[להסביר שהפידבק הוא על ההטיה במחשבה הספציפית לפי אריק]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לפי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[תמונה של מקלדת עם המדבקות]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רלבנטי? 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פעם, נסה להשתמש במשוב כדי ללמוד לאזן את הקשב שלך, ולמנוע ממנו להיות מושפע מהמחשבות השליליות בהמשך המטלה.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לזכור – 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שיוצג משוב, הוא מתייחס לקשב שלך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 האחרון בלבד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!</a:t>
            </a:r>
          </a:p>
          <a:p>
            <a:pPr algn="ctr" rtl="1"/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והבנת את ההוראות אנא לחץ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93094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365</Words>
  <Application>Microsoft Office PowerPoint</Application>
  <PresentationFormat>Widescreen</PresentationFormat>
  <Paragraphs>45</Paragraphs>
  <Slides>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עומר דר</cp:lastModifiedBy>
  <cp:revision>31</cp:revision>
  <dcterms:created xsi:type="dcterms:W3CDTF">2016-12-01T14:05:08Z</dcterms:created>
  <dcterms:modified xsi:type="dcterms:W3CDTF">2021-02-25T07:38:54Z</dcterms:modified>
</cp:coreProperties>
</file>