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4" r:id="rId6"/>
    <p:sldId id="263" r:id="rId7"/>
    <p:sldId id="266" r:id="rId8"/>
    <p:sldId id="265" r:id="rId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688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120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190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929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882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577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899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008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993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65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146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6BBAF-3BF1-4078-A5DF-44D473DCBE61}" type="datetimeFigureOut">
              <a:rPr lang="he-IL" smtClean="0"/>
              <a:t>י"ג/אדר/תשפ"א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228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 על מאמצייך עד כה.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תתבקש\י לבצע מטלה ממוחשבת נוספת.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לאורך המטלה יופיעו במרכז המסך הסימנים 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XXX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בהם את\ה מתבקש\ת להתמקד.</a:t>
            </a:r>
          </a:p>
          <a:p>
            <a:pPr algn="ctr" rtl="1">
              <a:lnSpc>
                <a:spcPct val="150000"/>
              </a:lnSpc>
            </a:pP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כאשר תשמע\י משפט, את\ה מתבקש\ת להקשיב לו כפי שאת\ה מקשיב\ה למחשבה שעוברת לך בראש.</a:t>
            </a: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7884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בתום המשפט, תופיע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ספרה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במרכז ה-</a:t>
            </a:r>
            <a:r>
              <a:rPr lang="en-US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XXX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(למשל </a:t>
            </a:r>
            <a:r>
              <a:rPr lang="en-US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X5X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) ואת\ה תתבקש\י להחליט האם הספרה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זוגית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או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אי-זוגית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על ידי לחיצה על המקש המתאים במקלדת באופן הבא: </a:t>
            </a:r>
          </a:p>
          <a:p>
            <a:pPr algn="ctr" rtl="1">
              <a:lnSpc>
                <a:spcPct val="150000"/>
              </a:lnSpc>
            </a:pPr>
            <a:endParaRPr lang="en-US" sz="2400" b="1" u="sng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en-US" sz="2400" b="1" u="sng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b="1" u="sng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השתדל\י לענות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הכי מהר ומדויק 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שאת\ה יכול\ה.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8138BF-5D15-49C0-96C0-CD19C7AA3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63" y="3058852"/>
            <a:ext cx="7516274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1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תמשיך לתירגול קצר.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בצעדי התירגול הראשונים יצויין האם ענית נכון או לא נכון. 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2513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לעיתים, לאחר שהגבת האם ספרה היא זוגית או אי-זוגית, תופיע שאלה לגבי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המשפט האחרון ששמעת. 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עליך לומר האם המשפט ששמעת זהה למשפט שיופיע בכתב על מרכז המסך. 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אם המשפט זהה, לחץ "זהה", אם אינו זהה לחץ "לא זהה" במקלדת. </a:t>
            </a: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תתנסה בחלק זה של המטלה. </a:t>
            </a: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25CF56-01DE-46FB-A215-311D92E94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100" y="3429000"/>
            <a:ext cx="7525800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1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כעת תמשיך במטלה </a:t>
            </a:r>
            <a:r>
              <a:rPr lang="he-IL" sz="24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כמו בתירגול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24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כלומר, עליך להחליט אם הספרה במרכז ה-</a:t>
            </a:r>
            <a:r>
              <a:rPr lang="en-US" sz="24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XXX</a:t>
            </a:r>
            <a:r>
              <a:rPr lang="he-IL" sz="24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2400" b="1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זוגית או אי-זוגית</a:t>
            </a:r>
            <a:r>
              <a:rPr lang="he-IL" sz="24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24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אנא השתדל\י להגיב באופן המהיר והמדויק ביותר ולהקשיב למשפטים כפי שאת\ה מקשיב\ה למחשבות שעוברות לך בראש.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כשסיימת לקרוא,</a:t>
            </a:r>
          </a:p>
          <a:p>
            <a:pPr algn="ctr" rtl="1">
              <a:defRPr/>
            </a:pPr>
            <a:r>
              <a:rPr kumimoji="0" lang="he-IL" sz="1937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לחץ/י על </a:t>
            </a:r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8226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32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המטלה הסתיימה</a:t>
            </a:r>
          </a:p>
          <a:p>
            <a:pPr algn="ctr" rtl="1">
              <a:lnSpc>
                <a:spcPct val="150000"/>
              </a:lnSpc>
            </a:pPr>
            <a:r>
              <a:rPr lang="he-IL" sz="32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</a:t>
            </a:r>
            <a:endParaRPr lang="he-IL" sz="2400" b="1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8754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marL="0" marR="0" lvl="0" indent="0" algn="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55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הפסקה</a:t>
            </a:r>
            <a:endParaRPr kumimoji="0" lang="he-IL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28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כאשר את</a:t>
            </a:r>
            <a:r>
              <a:rPr lang="en-US" sz="28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/</a:t>
            </a:r>
            <a:r>
              <a:rPr lang="he-IL" sz="28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 מוכן</a:t>
            </a:r>
            <a:r>
              <a:rPr lang="en-US" sz="28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/</a:t>
            </a:r>
            <a:r>
              <a:rPr lang="he-IL" sz="28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 להמשיך בניסוי, לחץ</a:t>
            </a:r>
            <a:r>
              <a:rPr lang="en-US" sz="28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/</a:t>
            </a:r>
            <a:r>
              <a:rPr lang="he-IL" sz="28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י על מקש רווח.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cs typeface="David" panose="020E0502060401010101" pitchFamily="34" charset="-79"/>
              </a:rPr>
              <a:t>(ישנה</a:t>
            </a:r>
            <a:r>
              <a:rPr kumimoji="0" lang="he-IL" sz="28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cs typeface="David" panose="020E0502060401010101" pitchFamily="34" charset="-79"/>
              </a:rPr>
              <a:t> המתנה של לפחות 30 שניות לפני שממשיכים)</a:t>
            </a:r>
            <a:endParaRPr kumimoji="0" lang="he-IL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marR="0" lvl="0" indent="0" algn="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marR="0" lvl="0" indent="0" algn="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כשסיימת לקרוא,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לחץ/י על מקש רווח</a:t>
            </a:r>
            <a:endParaRPr kumimoji="0" lang="he-IL" sz="193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62505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keyboard&#10;&#10;Description automatically generated">
            <a:extLst>
              <a:ext uri="{FF2B5EF4-FFF2-40B4-BE49-F238E27FC236}">
                <a16:creationId xmlns:a16="http://schemas.microsoft.com/office/drawing/2014/main" id="{E9D4D51C-3245-4DC2-A488-E80ED156C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13"/>
          <a:stretch/>
        </p:blipFill>
        <p:spPr>
          <a:xfrm>
            <a:off x="838200" y="3615691"/>
            <a:ext cx="10515600" cy="1665757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B2F178-3FAA-4C18-8D19-0D4A805225CA}"/>
              </a:ext>
            </a:extLst>
          </p:cNvPr>
          <p:cNvSpPr/>
          <p:nvPr/>
        </p:nvSpPr>
        <p:spPr>
          <a:xfrm>
            <a:off x="9420392" y="3032803"/>
            <a:ext cx="1355835" cy="35830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800" dirty="0"/>
              <a:t>זוגי</a:t>
            </a:r>
            <a:endParaRPr lang="en-US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0C1C9C-3380-41CC-B27F-C3217E2FBCB1}"/>
              </a:ext>
            </a:extLst>
          </p:cNvPr>
          <p:cNvSpPr/>
          <p:nvPr/>
        </p:nvSpPr>
        <p:spPr>
          <a:xfrm>
            <a:off x="7897155" y="5685182"/>
            <a:ext cx="623992" cy="5035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זהה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23D580-BFFB-47EF-A1A9-75AE9B928485}"/>
              </a:ext>
            </a:extLst>
          </p:cNvPr>
          <p:cNvSpPr/>
          <p:nvPr/>
        </p:nvSpPr>
        <p:spPr>
          <a:xfrm>
            <a:off x="3610594" y="5685182"/>
            <a:ext cx="623992" cy="503582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לא זהה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A0A28CC-CABE-4327-9F8C-D5D06B707A3D}"/>
              </a:ext>
            </a:extLst>
          </p:cNvPr>
          <p:cNvSpPr/>
          <p:nvPr/>
        </p:nvSpPr>
        <p:spPr>
          <a:xfrm>
            <a:off x="1076517" y="2240559"/>
            <a:ext cx="1355835" cy="358307"/>
          </a:xfrm>
          <a:prstGeom prst="round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800" dirty="0"/>
              <a:t>אי-זוגי</a:t>
            </a:r>
            <a:endParaRPr lang="en-US" sz="2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DFF965-BD64-4F24-A4D3-2962FC4C2876}"/>
              </a:ext>
            </a:extLst>
          </p:cNvPr>
          <p:cNvGrpSpPr/>
          <p:nvPr/>
        </p:nvGrpSpPr>
        <p:grpSpPr>
          <a:xfrm>
            <a:off x="6379240" y="1197822"/>
            <a:ext cx="1936987" cy="1417669"/>
            <a:chOff x="4521013" y="1615133"/>
            <a:chExt cx="1936987" cy="141766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B35B121-64A1-42D9-974F-E8252363B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1013" y="1615133"/>
              <a:ext cx="1936987" cy="1417669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688099-1132-4763-8FA2-949105EB9818}"/>
                </a:ext>
              </a:extLst>
            </p:cNvPr>
            <p:cNvSpPr/>
            <p:nvPr/>
          </p:nvSpPr>
          <p:spPr>
            <a:xfrm>
              <a:off x="4754880" y="1762298"/>
              <a:ext cx="1341120" cy="6317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829E43-E094-41E0-9C5F-C92E86116599}"/>
                </a:ext>
              </a:extLst>
            </p:cNvPr>
            <p:cNvSpPr/>
            <p:nvPr/>
          </p:nvSpPr>
          <p:spPr>
            <a:xfrm>
              <a:off x="4754880" y="2377746"/>
              <a:ext cx="1341120" cy="6317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6289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327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David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psylab</dc:creator>
  <cp:lastModifiedBy>עומר דר</cp:lastModifiedBy>
  <cp:revision>30</cp:revision>
  <dcterms:created xsi:type="dcterms:W3CDTF">2017-03-26T10:37:38Z</dcterms:created>
  <dcterms:modified xsi:type="dcterms:W3CDTF">2021-02-25T08:18:54Z</dcterms:modified>
</cp:coreProperties>
</file>