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591"/>
    <a:srgbClr val="BAD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 autoAdjust="0"/>
    <p:restoredTop sz="94660"/>
  </p:normalViewPr>
  <p:slideViewPr>
    <p:cSldViewPr snapToGrid="0">
      <p:cViewPr>
        <p:scale>
          <a:sx n="66" d="100"/>
          <a:sy n="66" d="100"/>
        </p:scale>
        <p:origin x="-246" y="-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D9956-F42E-4EB9-80AD-0047FFE68A88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B2AAFE12-753F-4C7F-ABFD-583608937230}">
      <dgm:prSet phldrT="[Text]"/>
      <dgm:spPr/>
      <dgm:t>
        <a:bodyPr/>
        <a:lstStyle/>
        <a:p>
          <a:r>
            <a:rPr lang="en-US" dirty="0"/>
            <a:t>_continue</a:t>
          </a:r>
          <a:endParaRPr lang="LID4096" dirty="0"/>
        </a:p>
      </dgm:t>
    </dgm:pt>
    <dgm:pt modelId="{EAE41DA4-E48D-4A01-B875-45C66EB70F76}" type="parTrans" cxnId="{F888F431-B31D-4FB1-949D-499AADEAF2D6}">
      <dgm:prSet/>
      <dgm:spPr/>
      <dgm:t>
        <a:bodyPr/>
        <a:lstStyle/>
        <a:p>
          <a:endParaRPr lang="LID4096"/>
        </a:p>
      </dgm:t>
    </dgm:pt>
    <dgm:pt modelId="{8D9FAC83-2BCF-4821-8DA8-062F55BDCC81}" type="sibTrans" cxnId="{F888F431-B31D-4FB1-949D-499AADEAF2D6}">
      <dgm:prSet/>
      <dgm:spPr/>
      <dgm:t>
        <a:bodyPr/>
        <a:lstStyle/>
        <a:p>
          <a:endParaRPr lang="LID4096"/>
        </a:p>
      </dgm:t>
    </dgm:pt>
    <dgm:pt modelId="{0CFB278C-1CEE-45BB-A8AC-59439EE4D0A0}">
      <dgm:prSet phldrT="[Text]"/>
      <dgm:spPr/>
      <dgm:t>
        <a:bodyPr/>
        <a:lstStyle/>
        <a:p>
          <a:r>
            <a:rPr lang="fr-FR"/>
            <a:t>Self.td.updata_current_sentence</a:t>
          </a:r>
          <a:endParaRPr lang="LID4096" dirty="0"/>
        </a:p>
      </dgm:t>
    </dgm:pt>
    <dgm:pt modelId="{7AAE07B1-F293-477F-9D72-5CC0B17062FE}" type="parTrans" cxnId="{75278709-0DD8-43D9-81B6-B9E9842D461F}">
      <dgm:prSet/>
      <dgm:spPr/>
      <dgm:t>
        <a:bodyPr/>
        <a:lstStyle/>
        <a:p>
          <a:endParaRPr lang="LID4096"/>
        </a:p>
      </dgm:t>
    </dgm:pt>
    <dgm:pt modelId="{433DEA81-D76F-45BE-86B4-5936ADC3CABC}" type="sibTrans" cxnId="{75278709-0DD8-43D9-81B6-B9E9842D461F}">
      <dgm:prSet/>
      <dgm:spPr/>
      <dgm:t>
        <a:bodyPr/>
        <a:lstStyle/>
        <a:p>
          <a:endParaRPr lang="LID4096"/>
        </a:p>
      </dgm:t>
    </dgm:pt>
    <dgm:pt modelId="{CE013924-C0BA-415C-AD90-FD1B0FB59D4A}">
      <dgm:prSet phldrT="[Text]"/>
      <dgm:spPr/>
      <dgm:t>
        <a:bodyPr/>
        <a:lstStyle/>
        <a:p>
          <a:r>
            <a:rPr lang="en-US" dirty="0"/>
            <a:t>_trial</a:t>
          </a:r>
          <a:endParaRPr lang="LID4096" dirty="0"/>
        </a:p>
      </dgm:t>
    </dgm:pt>
    <dgm:pt modelId="{49FC77BC-6110-4809-BBD9-EAFB067BC54D}" type="parTrans" cxnId="{F5AAB600-AB87-495D-B5FB-02869A5BC519}">
      <dgm:prSet/>
      <dgm:spPr/>
      <dgm:t>
        <a:bodyPr/>
        <a:lstStyle/>
        <a:p>
          <a:endParaRPr lang="LID4096"/>
        </a:p>
      </dgm:t>
    </dgm:pt>
    <dgm:pt modelId="{EF10F6B0-BEAB-46CB-8334-C474F07E194D}" type="sibTrans" cxnId="{F5AAB600-AB87-495D-B5FB-02869A5BC519}">
      <dgm:prSet/>
      <dgm:spPr/>
      <dgm:t>
        <a:bodyPr/>
        <a:lstStyle/>
        <a:p>
          <a:endParaRPr lang="LID4096"/>
        </a:p>
      </dgm:t>
    </dgm:pt>
    <dgm:pt modelId="{9F4E91B6-6F10-4A72-9F9E-9AB472D6E250}">
      <dgm:prSet phldrT="[Text]"/>
      <dgm:spPr/>
      <dgm:t>
        <a:bodyPr/>
        <a:lstStyle/>
        <a:p>
          <a:r>
            <a:rPr lang="en-US" dirty="0"/>
            <a:t>_getresponse</a:t>
          </a:r>
          <a:endParaRPr lang="LID4096" dirty="0"/>
        </a:p>
      </dgm:t>
    </dgm:pt>
    <dgm:pt modelId="{CF7F0069-9B7E-470F-B6E3-7B11FBD43CB7}" type="parTrans" cxnId="{7E0489D3-07A2-4B85-A7E1-D462F77FF9AD}">
      <dgm:prSet/>
      <dgm:spPr/>
      <dgm:t>
        <a:bodyPr/>
        <a:lstStyle/>
        <a:p>
          <a:endParaRPr lang="LID4096"/>
        </a:p>
      </dgm:t>
    </dgm:pt>
    <dgm:pt modelId="{BCB06213-F09B-4336-BE40-478D358BEBCE}" type="sibTrans" cxnId="{7E0489D3-07A2-4B85-A7E1-D462F77FF9AD}">
      <dgm:prSet/>
      <dgm:spPr/>
      <dgm:t>
        <a:bodyPr/>
        <a:lstStyle/>
        <a:p>
          <a:endParaRPr lang="LID4096"/>
        </a:p>
      </dgm:t>
    </dgm:pt>
    <dgm:pt modelId="{1B5648B8-98DF-425E-AE69-8C6D6E526156}">
      <dgm:prSet phldrT="[Text]"/>
      <dgm:spPr/>
      <dgm:t>
        <a:bodyPr/>
        <a:lstStyle/>
        <a:p>
          <a:r>
            <a:rPr lang="en-US" dirty="0"/>
            <a:t>start_task</a:t>
          </a:r>
          <a:endParaRPr lang="LID4096" dirty="0"/>
        </a:p>
      </dgm:t>
    </dgm:pt>
    <dgm:pt modelId="{EA0C92C0-6965-42D3-B8D7-A9872CE65C54}" type="sibTrans" cxnId="{1A92D05D-DA66-4036-B8F6-562CF374EF70}">
      <dgm:prSet/>
      <dgm:spPr/>
      <dgm:t>
        <a:bodyPr/>
        <a:lstStyle/>
        <a:p>
          <a:endParaRPr lang="LID4096"/>
        </a:p>
      </dgm:t>
    </dgm:pt>
    <dgm:pt modelId="{F7AE92A1-DC59-420E-909E-2FBEEF20FA8F}" type="parTrans" cxnId="{1A92D05D-DA66-4036-B8F6-562CF374EF70}">
      <dgm:prSet/>
      <dgm:spPr/>
      <dgm:t>
        <a:bodyPr/>
        <a:lstStyle/>
        <a:p>
          <a:endParaRPr lang="LID4096"/>
        </a:p>
      </dgm:t>
    </dgm:pt>
    <dgm:pt modelId="{42091B5C-388B-4721-B6A2-73D777569671}">
      <dgm:prSet phldrT="[Text]"/>
      <dgm:spPr/>
      <dgm:t>
        <a:bodyPr/>
        <a:lstStyle/>
        <a:p>
          <a:r>
            <a:rPr lang="en-US" b="1" i="1" dirty="0"/>
            <a:t>Beginning of task</a:t>
          </a:r>
          <a:endParaRPr lang="LID4096" b="1" i="1" dirty="0"/>
        </a:p>
      </dgm:t>
    </dgm:pt>
    <dgm:pt modelId="{BDAFBF87-4CFC-4344-BB59-B13C12345312}" type="parTrans" cxnId="{ECFBE565-C72E-4372-9BA7-6A4401B7CAB1}">
      <dgm:prSet/>
      <dgm:spPr/>
      <dgm:t>
        <a:bodyPr/>
        <a:lstStyle/>
        <a:p>
          <a:endParaRPr lang="LID4096"/>
        </a:p>
      </dgm:t>
    </dgm:pt>
    <dgm:pt modelId="{2D71DA12-1BD6-414A-BB6C-6E32B920DF59}" type="sibTrans" cxnId="{ECFBE565-C72E-4372-9BA7-6A4401B7CAB1}">
      <dgm:prSet/>
      <dgm:spPr/>
      <dgm:t>
        <a:bodyPr/>
        <a:lstStyle/>
        <a:p>
          <a:endParaRPr lang="LID4096"/>
        </a:p>
      </dgm:t>
    </dgm:pt>
    <dgm:pt modelId="{3D901C43-624E-4DE9-B46F-9504A6420D60}">
      <dgm:prSet phldrT="[Text]"/>
      <dgm:spPr/>
      <dgm:t>
        <a:bodyPr/>
        <a:lstStyle/>
        <a:p>
          <a:r>
            <a:rPr lang="en-US" b="1" i="1" dirty="0"/>
            <a:t>Trial grows:</a:t>
          </a:r>
        </a:p>
        <a:p>
          <a:r>
            <a:rPr lang="en-US" dirty="0"/>
            <a:t>Self.td.current_trial +=1</a:t>
          </a:r>
          <a:endParaRPr lang="LID4096" dirty="0"/>
        </a:p>
      </dgm:t>
    </dgm:pt>
    <dgm:pt modelId="{C04FCBDA-7A4F-4211-AE56-7098E443FCB2}" type="parTrans" cxnId="{B36A05DF-589C-4840-B589-F1268674A30C}">
      <dgm:prSet/>
      <dgm:spPr/>
      <dgm:t>
        <a:bodyPr/>
        <a:lstStyle/>
        <a:p>
          <a:endParaRPr lang="LID4096"/>
        </a:p>
      </dgm:t>
    </dgm:pt>
    <dgm:pt modelId="{E0D36637-1ED4-4CAB-83EA-3EE2B1490628}" type="sibTrans" cxnId="{B36A05DF-589C-4840-B589-F1268674A30C}">
      <dgm:prSet/>
      <dgm:spPr/>
      <dgm:t>
        <a:bodyPr/>
        <a:lstStyle/>
        <a:p>
          <a:endParaRPr lang="LID4096"/>
        </a:p>
      </dgm:t>
    </dgm:pt>
    <dgm:pt modelId="{C2F32362-1EC6-44CB-B851-B08CE42362BC}">
      <dgm:prSet phldrT="[Text]"/>
      <dgm:spPr/>
      <dgm:t>
        <a:bodyPr/>
        <a:lstStyle/>
        <a:p>
          <a:r>
            <a:rPr lang="en-US" b="1" i="1" dirty="0"/>
            <a:t>Event oriented function – initiated after &lt;Right&gt; or &lt;Left&gt; keyboard response</a:t>
          </a:r>
          <a:endParaRPr lang="LID4096" b="1" i="1" dirty="0"/>
        </a:p>
      </dgm:t>
    </dgm:pt>
    <dgm:pt modelId="{C2F47E80-F817-4E19-9D4B-63C7E813DF30}" type="parTrans" cxnId="{F3BBD5AB-7B3A-49D6-99BF-F0AB9A52698D}">
      <dgm:prSet/>
      <dgm:spPr/>
      <dgm:t>
        <a:bodyPr/>
        <a:lstStyle/>
        <a:p>
          <a:endParaRPr lang="LID4096"/>
        </a:p>
      </dgm:t>
    </dgm:pt>
    <dgm:pt modelId="{274AA0DB-4CE1-4B16-BFF2-35A44DEF4EDB}" type="sibTrans" cxnId="{F3BBD5AB-7B3A-49D6-99BF-F0AB9A52698D}">
      <dgm:prSet/>
      <dgm:spPr/>
      <dgm:t>
        <a:bodyPr/>
        <a:lstStyle/>
        <a:p>
          <a:endParaRPr lang="LID4096"/>
        </a:p>
      </dgm:t>
    </dgm:pt>
    <dgm:pt modelId="{B86D66DC-EE2B-4FE5-801C-AF464918FD25}">
      <dgm:prSet phldrT="[Text]"/>
      <dgm:spPr/>
      <dgm:t>
        <a:bodyPr/>
        <a:lstStyle/>
        <a:p>
          <a:r>
            <a:rPr lang="en-US"/>
            <a:t>Self.td.record _trial</a:t>
          </a:r>
          <a:endParaRPr lang="LID4096" b="1" i="1" dirty="0"/>
        </a:p>
      </dgm:t>
    </dgm:pt>
    <dgm:pt modelId="{A0F149A7-3B62-48F2-900A-4E5B7BE3BA74}" type="parTrans" cxnId="{12530A47-4996-4DDA-8CF2-49EA4B16CCBD}">
      <dgm:prSet/>
      <dgm:spPr/>
      <dgm:t>
        <a:bodyPr/>
        <a:lstStyle/>
        <a:p>
          <a:endParaRPr lang="LID4096"/>
        </a:p>
      </dgm:t>
    </dgm:pt>
    <dgm:pt modelId="{B0BFA49D-B1DD-44E1-9B11-4577463FE785}" type="sibTrans" cxnId="{12530A47-4996-4DDA-8CF2-49EA4B16CCBD}">
      <dgm:prSet/>
      <dgm:spPr/>
      <dgm:t>
        <a:bodyPr/>
        <a:lstStyle/>
        <a:p>
          <a:endParaRPr lang="LID4096"/>
        </a:p>
      </dgm:t>
    </dgm:pt>
    <dgm:pt modelId="{D81CB5FC-82CC-4D57-B8D0-7BE4D7D49A39}">
      <dgm:prSet phldrT="[Text]"/>
      <dgm:spPr/>
      <dgm:t>
        <a:bodyPr/>
        <a:lstStyle/>
        <a:p>
          <a:r>
            <a:rPr lang="en-US" b="1" i="1" dirty="0"/>
            <a:t>Initiates current trial</a:t>
          </a:r>
          <a:endParaRPr lang="LID4096" b="1" i="1" dirty="0"/>
        </a:p>
      </dgm:t>
    </dgm:pt>
    <dgm:pt modelId="{82D7AA7B-9168-4E06-80AA-5535C97B4806}" type="parTrans" cxnId="{31B489A8-C56C-40A7-A63A-2863B65087C1}">
      <dgm:prSet/>
      <dgm:spPr/>
      <dgm:t>
        <a:bodyPr/>
        <a:lstStyle/>
        <a:p>
          <a:endParaRPr lang="LID4096"/>
        </a:p>
      </dgm:t>
    </dgm:pt>
    <dgm:pt modelId="{0AD6D402-DB5A-496B-8F9E-D7CCF33752A5}" type="sibTrans" cxnId="{31B489A8-C56C-40A7-A63A-2863B65087C1}">
      <dgm:prSet/>
      <dgm:spPr/>
      <dgm:t>
        <a:bodyPr/>
        <a:lstStyle/>
        <a:p>
          <a:endParaRPr lang="LID4096"/>
        </a:p>
      </dgm:t>
    </dgm:pt>
    <dgm:pt modelId="{5C353C69-625B-4AD3-904C-9C49CD56EC3F}" type="pres">
      <dgm:prSet presAssocID="{58BD9956-F42E-4EB9-80AD-0047FFE68A88}" presName="Name0" presStyleCnt="0">
        <dgm:presLayoutVars>
          <dgm:dir/>
          <dgm:animLvl val="lvl"/>
          <dgm:resizeHandles val="exact"/>
        </dgm:presLayoutVars>
      </dgm:prSet>
      <dgm:spPr/>
    </dgm:pt>
    <dgm:pt modelId="{4471A1C0-3C84-4C33-9E2F-A9BE55B6EE58}" type="pres">
      <dgm:prSet presAssocID="{1B5648B8-98DF-425E-AE69-8C6D6E526156}" presName="vertFlow" presStyleCnt="0"/>
      <dgm:spPr/>
    </dgm:pt>
    <dgm:pt modelId="{700E580B-0374-4D3B-9B69-D79C4014EF87}" type="pres">
      <dgm:prSet presAssocID="{1B5648B8-98DF-425E-AE69-8C6D6E526156}" presName="header" presStyleLbl="node1" presStyleIdx="0" presStyleCnt="4"/>
      <dgm:spPr/>
    </dgm:pt>
    <dgm:pt modelId="{AB8A7E3F-EB2B-4516-A19A-54EE91406F22}" type="pres">
      <dgm:prSet presAssocID="{BDAFBF87-4CFC-4344-BB59-B13C12345312}" presName="parTrans" presStyleLbl="sibTrans2D1" presStyleIdx="0" presStyleCnt="6"/>
      <dgm:spPr/>
    </dgm:pt>
    <dgm:pt modelId="{324228C6-D326-4C19-A6D3-70437CA1599B}" type="pres">
      <dgm:prSet presAssocID="{42091B5C-388B-4721-B6A2-73D777569671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6DD8CA76-D83E-496E-855C-B86D22F4C565}" type="pres">
      <dgm:prSet presAssocID="{1B5648B8-98DF-425E-AE69-8C6D6E526156}" presName="hSp" presStyleCnt="0"/>
      <dgm:spPr/>
    </dgm:pt>
    <dgm:pt modelId="{A615FFC6-8C8B-4C09-98ED-1D84FAFC03CA}" type="pres">
      <dgm:prSet presAssocID="{B2AAFE12-753F-4C7F-ABFD-583608937230}" presName="vertFlow" presStyleCnt="0"/>
      <dgm:spPr/>
    </dgm:pt>
    <dgm:pt modelId="{6A2B9185-7DFA-4528-8344-ECA4291281DE}" type="pres">
      <dgm:prSet presAssocID="{B2AAFE12-753F-4C7F-ABFD-583608937230}" presName="header" presStyleLbl="node1" presStyleIdx="1" presStyleCnt="4"/>
      <dgm:spPr/>
    </dgm:pt>
    <dgm:pt modelId="{077CDC9A-8AD3-4C30-BCAB-1EF9F136F497}" type="pres">
      <dgm:prSet presAssocID="{C04FCBDA-7A4F-4211-AE56-7098E443FCB2}" presName="parTrans" presStyleLbl="sibTrans2D1" presStyleIdx="1" presStyleCnt="6"/>
      <dgm:spPr/>
    </dgm:pt>
    <dgm:pt modelId="{13370D9D-6CB5-42DE-AB34-759E187C954E}" type="pres">
      <dgm:prSet presAssocID="{3D901C43-624E-4DE9-B46F-9504A6420D60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065ED464-9F8A-4EEC-972D-F6DFC213D9B7}" type="pres">
      <dgm:prSet presAssocID="{E0D36637-1ED4-4CAB-83EA-3EE2B1490628}" presName="sibTrans" presStyleLbl="sibTrans2D1" presStyleIdx="2" presStyleCnt="6"/>
      <dgm:spPr/>
    </dgm:pt>
    <dgm:pt modelId="{CCF71A21-BF06-4864-87AC-4E5C97449EB5}" type="pres">
      <dgm:prSet presAssocID="{0CFB278C-1CEE-45BB-A8AC-59439EE4D0A0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F44AAFDE-F40F-4A5F-8692-54849F0F8FCC}" type="pres">
      <dgm:prSet presAssocID="{B2AAFE12-753F-4C7F-ABFD-583608937230}" presName="hSp" presStyleCnt="0"/>
      <dgm:spPr/>
    </dgm:pt>
    <dgm:pt modelId="{A1B05DA7-6F4C-488D-98DD-51C3B34590A3}" type="pres">
      <dgm:prSet presAssocID="{CE013924-C0BA-415C-AD90-FD1B0FB59D4A}" presName="vertFlow" presStyleCnt="0"/>
      <dgm:spPr/>
    </dgm:pt>
    <dgm:pt modelId="{5D7BE273-B8E7-42B6-A88A-52B41DBFA9EB}" type="pres">
      <dgm:prSet presAssocID="{CE013924-C0BA-415C-AD90-FD1B0FB59D4A}" presName="header" presStyleLbl="node1" presStyleIdx="2" presStyleCnt="4"/>
      <dgm:spPr/>
    </dgm:pt>
    <dgm:pt modelId="{A9C8646A-9F7C-4E59-B7E8-0B65451B7CD0}" type="pres">
      <dgm:prSet presAssocID="{82D7AA7B-9168-4E06-80AA-5535C97B4806}" presName="parTrans" presStyleLbl="sibTrans2D1" presStyleIdx="3" presStyleCnt="6"/>
      <dgm:spPr/>
    </dgm:pt>
    <dgm:pt modelId="{1B299ADB-B823-41D4-BBE3-1BCAE1E00B10}" type="pres">
      <dgm:prSet presAssocID="{D81CB5FC-82CC-4D57-B8D0-7BE4D7D49A39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0299A0D4-0A43-45C7-AFAE-A747A7DDC203}" type="pres">
      <dgm:prSet presAssocID="{CE013924-C0BA-415C-AD90-FD1B0FB59D4A}" presName="hSp" presStyleCnt="0"/>
      <dgm:spPr/>
    </dgm:pt>
    <dgm:pt modelId="{F0F13D48-24D4-422B-96F2-B4E6F2FCFB9D}" type="pres">
      <dgm:prSet presAssocID="{9F4E91B6-6F10-4A72-9F9E-9AB472D6E250}" presName="vertFlow" presStyleCnt="0"/>
      <dgm:spPr/>
    </dgm:pt>
    <dgm:pt modelId="{61C97494-A055-44F0-BDFD-FF90747261EF}" type="pres">
      <dgm:prSet presAssocID="{9F4E91B6-6F10-4A72-9F9E-9AB472D6E250}" presName="header" presStyleLbl="node1" presStyleIdx="3" presStyleCnt="4"/>
      <dgm:spPr/>
    </dgm:pt>
    <dgm:pt modelId="{A1DD8EEB-3274-46AD-BAC3-F7A78FC08483}" type="pres">
      <dgm:prSet presAssocID="{C2F47E80-F817-4E19-9D4B-63C7E813DF30}" presName="parTrans" presStyleLbl="sibTrans2D1" presStyleIdx="4" presStyleCnt="6"/>
      <dgm:spPr/>
    </dgm:pt>
    <dgm:pt modelId="{A07F8E86-87B2-4715-847E-0660FD52DB6C}" type="pres">
      <dgm:prSet presAssocID="{C2F32362-1EC6-44CB-B851-B08CE42362BC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853D97F9-C408-4A11-8E46-B003FC8475D0}" type="pres">
      <dgm:prSet presAssocID="{274AA0DB-4CE1-4B16-BFF2-35A44DEF4EDB}" presName="sibTrans" presStyleLbl="sibTrans2D1" presStyleIdx="5" presStyleCnt="6"/>
      <dgm:spPr/>
    </dgm:pt>
    <dgm:pt modelId="{0E0E4B96-A951-4ADD-B759-F418CECBAAC6}" type="pres">
      <dgm:prSet presAssocID="{B86D66DC-EE2B-4FE5-801C-AF464918FD25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F5AAB600-AB87-495D-B5FB-02869A5BC519}" srcId="{58BD9956-F42E-4EB9-80AD-0047FFE68A88}" destId="{CE013924-C0BA-415C-AD90-FD1B0FB59D4A}" srcOrd="2" destOrd="0" parTransId="{49FC77BC-6110-4809-BBD9-EAFB067BC54D}" sibTransId="{EF10F6B0-BEAB-46CB-8334-C474F07E194D}"/>
    <dgm:cxn modelId="{3A67C503-B3D2-49D6-9DAD-CDEDADD444FF}" type="presOf" srcId="{CE013924-C0BA-415C-AD90-FD1B0FB59D4A}" destId="{5D7BE273-B8E7-42B6-A88A-52B41DBFA9EB}" srcOrd="0" destOrd="0" presId="urn:microsoft.com/office/officeart/2005/8/layout/lProcess1"/>
    <dgm:cxn modelId="{75278709-0DD8-43D9-81B6-B9E9842D461F}" srcId="{B2AAFE12-753F-4C7F-ABFD-583608937230}" destId="{0CFB278C-1CEE-45BB-A8AC-59439EE4D0A0}" srcOrd="1" destOrd="0" parTransId="{7AAE07B1-F293-477F-9D72-5CC0B17062FE}" sibTransId="{433DEA81-D76F-45BE-86B4-5936ADC3CABC}"/>
    <dgm:cxn modelId="{4BFC200C-AB78-4D23-9EAF-277F9FC2600A}" type="presOf" srcId="{58BD9956-F42E-4EB9-80AD-0047FFE68A88}" destId="{5C353C69-625B-4AD3-904C-9C49CD56EC3F}" srcOrd="0" destOrd="0" presId="urn:microsoft.com/office/officeart/2005/8/layout/lProcess1"/>
    <dgm:cxn modelId="{9DBB5013-A389-46FA-948A-8D478533C01D}" type="presOf" srcId="{BDAFBF87-4CFC-4344-BB59-B13C12345312}" destId="{AB8A7E3F-EB2B-4516-A19A-54EE91406F22}" srcOrd="0" destOrd="0" presId="urn:microsoft.com/office/officeart/2005/8/layout/lProcess1"/>
    <dgm:cxn modelId="{3D4A4C1B-C6B2-4075-A2D8-20E04B323B62}" type="presOf" srcId="{E0D36637-1ED4-4CAB-83EA-3EE2B1490628}" destId="{065ED464-9F8A-4EEC-972D-F6DFC213D9B7}" srcOrd="0" destOrd="0" presId="urn:microsoft.com/office/officeart/2005/8/layout/lProcess1"/>
    <dgm:cxn modelId="{E8D0262B-B718-437E-882B-F8E07263C543}" type="presOf" srcId="{42091B5C-388B-4721-B6A2-73D777569671}" destId="{324228C6-D326-4C19-A6D3-70437CA1599B}" srcOrd="0" destOrd="0" presId="urn:microsoft.com/office/officeart/2005/8/layout/lProcess1"/>
    <dgm:cxn modelId="{4A364D31-3E07-4C37-8D05-7124126FAD8B}" type="presOf" srcId="{3D901C43-624E-4DE9-B46F-9504A6420D60}" destId="{13370D9D-6CB5-42DE-AB34-759E187C954E}" srcOrd="0" destOrd="0" presId="urn:microsoft.com/office/officeart/2005/8/layout/lProcess1"/>
    <dgm:cxn modelId="{F888F431-B31D-4FB1-949D-499AADEAF2D6}" srcId="{58BD9956-F42E-4EB9-80AD-0047FFE68A88}" destId="{B2AAFE12-753F-4C7F-ABFD-583608937230}" srcOrd="1" destOrd="0" parTransId="{EAE41DA4-E48D-4A01-B875-45C66EB70F76}" sibTransId="{8D9FAC83-2BCF-4821-8DA8-062F55BDCC81}"/>
    <dgm:cxn modelId="{D4A6A838-6426-4B7C-8720-32399F0C1CE5}" type="presOf" srcId="{82D7AA7B-9168-4E06-80AA-5535C97B4806}" destId="{A9C8646A-9F7C-4E59-B7E8-0B65451B7CD0}" srcOrd="0" destOrd="0" presId="urn:microsoft.com/office/officeart/2005/8/layout/lProcess1"/>
    <dgm:cxn modelId="{EDD10F3E-69BA-491B-86F3-81C6C03198E6}" type="presOf" srcId="{C2F47E80-F817-4E19-9D4B-63C7E813DF30}" destId="{A1DD8EEB-3274-46AD-BAC3-F7A78FC08483}" srcOrd="0" destOrd="0" presId="urn:microsoft.com/office/officeart/2005/8/layout/lProcess1"/>
    <dgm:cxn modelId="{1A92D05D-DA66-4036-B8F6-562CF374EF70}" srcId="{58BD9956-F42E-4EB9-80AD-0047FFE68A88}" destId="{1B5648B8-98DF-425E-AE69-8C6D6E526156}" srcOrd="0" destOrd="0" parTransId="{F7AE92A1-DC59-420E-909E-2FBEEF20FA8F}" sibTransId="{EA0C92C0-6965-42D3-B8D7-A9872CE65C54}"/>
    <dgm:cxn modelId="{ECFBE565-C72E-4372-9BA7-6A4401B7CAB1}" srcId="{1B5648B8-98DF-425E-AE69-8C6D6E526156}" destId="{42091B5C-388B-4721-B6A2-73D777569671}" srcOrd="0" destOrd="0" parTransId="{BDAFBF87-4CFC-4344-BB59-B13C12345312}" sibTransId="{2D71DA12-1BD6-414A-BB6C-6E32B920DF59}"/>
    <dgm:cxn modelId="{A5CBAD66-B66E-46D2-A852-184EBEE18EE2}" type="presOf" srcId="{0CFB278C-1CEE-45BB-A8AC-59439EE4D0A0}" destId="{CCF71A21-BF06-4864-87AC-4E5C97449EB5}" srcOrd="0" destOrd="0" presId="urn:microsoft.com/office/officeart/2005/8/layout/lProcess1"/>
    <dgm:cxn modelId="{12530A47-4996-4DDA-8CF2-49EA4B16CCBD}" srcId="{9F4E91B6-6F10-4A72-9F9E-9AB472D6E250}" destId="{B86D66DC-EE2B-4FE5-801C-AF464918FD25}" srcOrd="1" destOrd="0" parTransId="{A0F149A7-3B62-48F2-900A-4E5B7BE3BA74}" sibTransId="{B0BFA49D-B1DD-44E1-9B11-4577463FE785}"/>
    <dgm:cxn modelId="{18C1D44C-53FB-4D6D-863A-7AEC2276337E}" type="presOf" srcId="{B86D66DC-EE2B-4FE5-801C-AF464918FD25}" destId="{0E0E4B96-A951-4ADD-B759-F418CECBAAC6}" srcOrd="0" destOrd="0" presId="urn:microsoft.com/office/officeart/2005/8/layout/lProcess1"/>
    <dgm:cxn modelId="{35FC447A-67C2-4139-AF58-83D7E131F896}" type="presOf" srcId="{1B5648B8-98DF-425E-AE69-8C6D6E526156}" destId="{700E580B-0374-4D3B-9B69-D79C4014EF87}" srcOrd="0" destOrd="0" presId="urn:microsoft.com/office/officeart/2005/8/layout/lProcess1"/>
    <dgm:cxn modelId="{BBB0D95A-2A0B-4ABE-AB32-13C0647BD223}" type="presOf" srcId="{274AA0DB-4CE1-4B16-BFF2-35A44DEF4EDB}" destId="{853D97F9-C408-4A11-8E46-B003FC8475D0}" srcOrd="0" destOrd="0" presId="urn:microsoft.com/office/officeart/2005/8/layout/lProcess1"/>
    <dgm:cxn modelId="{2714458C-ABC9-40BF-BC87-8F72290057E0}" type="presOf" srcId="{C2F32362-1EC6-44CB-B851-B08CE42362BC}" destId="{A07F8E86-87B2-4715-847E-0660FD52DB6C}" srcOrd="0" destOrd="0" presId="urn:microsoft.com/office/officeart/2005/8/layout/lProcess1"/>
    <dgm:cxn modelId="{0A869B94-5BF7-4542-9632-5CA98E586360}" type="presOf" srcId="{D81CB5FC-82CC-4D57-B8D0-7BE4D7D49A39}" destId="{1B299ADB-B823-41D4-BBE3-1BCAE1E00B10}" srcOrd="0" destOrd="0" presId="urn:microsoft.com/office/officeart/2005/8/layout/lProcess1"/>
    <dgm:cxn modelId="{31B489A8-C56C-40A7-A63A-2863B65087C1}" srcId="{CE013924-C0BA-415C-AD90-FD1B0FB59D4A}" destId="{D81CB5FC-82CC-4D57-B8D0-7BE4D7D49A39}" srcOrd="0" destOrd="0" parTransId="{82D7AA7B-9168-4E06-80AA-5535C97B4806}" sibTransId="{0AD6D402-DB5A-496B-8F9E-D7CCF33752A5}"/>
    <dgm:cxn modelId="{F3BBD5AB-7B3A-49D6-99BF-F0AB9A52698D}" srcId="{9F4E91B6-6F10-4A72-9F9E-9AB472D6E250}" destId="{C2F32362-1EC6-44CB-B851-B08CE42362BC}" srcOrd="0" destOrd="0" parTransId="{C2F47E80-F817-4E19-9D4B-63C7E813DF30}" sibTransId="{274AA0DB-4CE1-4B16-BFF2-35A44DEF4EDB}"/>
    <dgm:cxn modelId="{C6DA23B2-142D-45C1-880D-6A13D161DB23}" type="presOf" srcId="{9F4E91B6-6F10-4A72-9F9E-9AB472D6E250}" destId="{61C97494-A055-44F0-BDFD-FF90747261EF}" srcOrd="0" destOrd="0" presId="urn:microsoft.com/office/officeart/2005/8/layout/lProcess1"/>
    <dgm:cxn modelId="{CCFD52B9-D658-4F5E-AF54-B58AEE2CAF65}" type="presOf" srcId="{C04FCBDA-7A4F-4211-AE56-7098E443FCB2}" destId="{077CDC9A-8AD3-4C30-BCAB-1EF9F136F497}" srcOrd="0" destOrd="0" presId="urn:microsoft.com/office/officeart/2005/8/layout/lProcess1"/>
    <dgm:cxn modelId="{7E0489D3-07A2-4B85-A7E1-D462F77FF9AD}" srcId="{58BD9956-F42E-4EB9-80AD-0047FFE68A88}" destId="{9F4E91B6-6F10-4A72-9F9E-9AB472D6E250}" srcOrd="3" destOrd="0" parTransId="{CF7F0069-9B7E-470F-B6E3-7B11FBD43CB7}" sibTransId="{BCB06213-F09B-4336-BE40-478D358BEBCE}"/>
    <dgm:cxn modelId="{B36A05DF-589C-4840-B589-F1268674A30C}" srcId="{B2AAFE12-753F-4C7F-ABFD-583608937230}" destId="{3D901C43-624E-4DE9-B46F-9504A6420D60}" srcOrd="0" destOrd="0" parTransId="{C04FCBDA-7A4F-4211-AE56-7098E443FCB2}" sibTransId="{E0D36637-1ED4-4CAB-83EA-3EE2B1490628}"/>
    <dgm:cxn modelId="{BEFB23FF-5EAF-49B3-BE16-3D8150B75CBC}" type="presOf" srcId="{B2AAFE12-753F-4C7F-ABFD-583608937230}" destId="{6A2B9185-7DFA-4528-8344-ECA4291281DE}" srcOrd="0" destOrd="0" presId="urn:microsoft.com/office/officeart/2005/8/layout/lProcess1"/>
    <dgm:cxn modelId="{E305B329-F43A-4D01-80C0-66F1D0DD9396}" type="presParOf" srcId="{5C353C69-625B-4AD3-904C-9C49CD56EC3F}" destId="{4471A1C0-3C84-4C33-9E2F-A9BE55B6EE58}" srcOrd="0" destOrd="0" presId="urn:microsoft.com/office/officeart/2005/8/layout/lProcess1"/>
    <dgm:cxn modelId="{91F8478F-4096-4784-843D-A3296FD38A60}" type="presParOf" srcId="{4471A1C0-3C84-4C33-9E2F-A9BE55B6EE58}" destId="{700E580B-0374-4D3B-9B69-D79C4014EF87}" srcOrd="0" destOrd="0" presId="urn:microsoft.com/office/officeart/2005/8/layout/lProcess1"/>
    <dgm:cxn modelId="{CADC9F58-3B0F-40DE-8FC6-E144B4CBAC2F}" type="presParOf" srcId="{4471A1C0-3C84-4C33-9E2F-A9BE55B6EE58}" destId="{AB8A7E3F-EB2B-4516-A19A-54EE91406F22}" srcOrd="1" destOrd="0" presId="urn:microsoft.com/office/officeart/2005/8/layout/lProcess1"/>
    <dgm:cxn modelId="{E1C0CC63-5729-4B97-8642-31AE4774EABA}" type="presParOf" srcId="{4471A1C0-3C84-4C33-9E2F-A9BE55B6EE58}" destId="{324228C6-D326-4C19-A6D3-70437CA1599B}" srcOrd="2" destOrd="0" presId="urn:microsoft.com/office/officeart/2005/8/layout/lProcess1"/>
    <dgm:cxn modelId="{09BD118E-89E6-4E11-BFC3-ABD9A019BB8F}" type="presParOf" srcId="{5C353C69-625B-4AD3-904C-9C49CD56EC3F}" destId="{6DD8CA76-D83E-496E-855C-B86D22F4C565}" srcOrd="1" destOrd="0" presId="urn:microsoft.com/office/officeart/2005/8/layout/lProcess1"/>
    <dgm:cxn modelId="{C5C6ED9F-6824-4902-8C29-926E0FA1D780}" type="presParOf" srcId="{5C353C69-625B-4AD3-904C-9C49CD56EC3F}" destId="{A615FFC6-8C8B-4C09-98ED-1D84FAFC03CA}" srcOrd="2" destOrd="0" presId="urn:microsoft.com/office/officeart/2005/8/layout/lProcess1"/>
    <dgm:cxn modelId="{AAFA777D-6D0D-45AE-B19F-FFB5D34A0EC7}" type="presParOf" srcId="{A615FFC6-8C8B-4C09-98ED-1D84FAFC03CA}" destId="{6A2B9185-7DFA-4528-8344-ECA4291281DE}" srcOrd="0" destOrd="0" presId="urn:microsoft.com/office/officeart/2005/8/layout/lProcess1"/>
    <dgm:cxn modelId="{6BD4898E-3EFB-4D26-B4C9-3B831038400C}" type="presParOf" srcId="{A615FFC6-8C8B-4C09-98ED-1D84FAFC03CA}" destId="{077CDC9A-8AD3-4C30-BCAB-1EF9F136F497}" srcOrd="1" destOrd="0" presId="urn:microsoft.com/office/officeart/2005/8/layout/lProcess1"/>
    <dgm:cxn modelId="{E3DBA4CC-2176-4F53-AB81-2DB5F179E3BE}" type="presParOf" srcId="{A615FFC6-8C8B-4C09-98ED-1D84FAFC03CA}" destId="{13370D9D-6CB5-42DE-AB34-759E187C954E}" srcOrd="2" destOrd="0" presId="urn:microsoft.com/office/officeart/2005/8/layout/lProcess1"/>
    <dgm:cxn modelId="{BC86EB55-2249-49C5-BCFD-B0E3112CC1EB}" type="presParOf" srcId="{A615FFC6-8C8B-4C09-98ED-1D84FAFC03CA}" destId="{065ED464-9F8A-4EEC-972D-F6DFC213D9B7}" srcOrd="3" destOrd="0" presId="urn:microsoft.com/office/officeart/2005/8/layout/lProcess1"/>
    <dgm:cxn modelId="{8F8243A5-E2A9-4819-9D22-C2AFB853649C}" type="presParOf" srcId="{A615FFC6-8C8B-4C09-98ED-1D84FAFC03CA}" destId="{CCF71A21-BF06-4864-87AC-4E5C97449EB5}" srcOrd="4" destOrd="0" presId="urn:microsoft.com/office/officeart/2005/8/layout/lProcess1"/>
    <dgm:cxn modelId="{27ADD475-56DC-4816-A80C-0657CA418D8C}" type="presParOf" srcId="{5C353C69-625B-4AD3-904C-9C49CD56EC3F}" destId="{F44AAFDE-F40F-4A5F-8692-54849F0F8FCC}" srcOrd="3" destOrd="0" presId="urn:microsoft.com/office/officeart/2005/8/layout/lProcess1"/>
    <dgm:cxn modelId="{B3E81241-F716-4B51-B078-063E5F3BDC45}" type="presParOf" srcId="{5C353C69-625B-4AD3-904C-9C49CD56EC3F}" destId="{A1B05DA7-6F4C-488D-98DD-51C3B34590A3}" srcOrd="4" destOrd="0" presId="urn:microsoft.com/office/officeart/2005/8/layout/lProcess1"/>
    <dgm:cxn modelId="{2C9D3FA6-9C2B-4FCD-BD39-27CE6CF3D8D8}" type="presParOf" srcId="{A1B05DA7-6F4C-488D-98DD-51C3B34590A3}" destId="{5D7BE273-B8E7-42B6-A88A-52B41DBFA9EB}" srcOrd="0" destOrd="0" presId="urn:microsoft.com/office/officeart/2005/8/layout/lProcess1"/>
    <dgm:cxn modelId="{90318194-9BA8-470F-BED7-41CEB3DAAFE3}" type="presParOf" srcId="{A1B05DA7-6F4C-488D-98DD-51C3B34590A3}" destId="{A9C8646A-9F7C-4E59-B7E8-0B65451B7CD0}" srcOrd="1" destOrd="0" presId="urn:microsoft.com/office/officeart/2005/8/layout/lProcess1"/>
    <dgm:cxn modelId="{F0FB9C47-13E6-4A4F-8882-074081860AEC}" type="presParOf" srcId="{A1B05DA7-6F4C-488D-98DD-51C3B34590A3}" destId="{1B299ADB-B823-41D4-BBE3-1BCAE1E00B10}" srcOrd="2" destOrd="0" presId="urn:microsoft.com/office/officeart/2005/8/layout/lProcess1"/>
    <dgm:cxn modelId="{E0BF5DD8-827A-439A-8114-55E0043115DE}" type="presParOf" srcId="{5C353C69-625B-4AD3-904C-9C49CD56EC3F}" destId="{0299A0D4-0A43-45C7-AFAE-A747A7DDC203}" srcOrd="5" destOrd="0" presId="urn:microsoft.com/office/officeart/2005/8/layout/lProcess1"/>
    <dgm:cxn modelId="{04382FA6-6915-4D7F-BA78-08E96DF40A2F}" type="presParOf" srcId="{5C353C69-625B-4AD3-904C-9C49CD56EC3F}" destId="{F0F13D48-24D4-422B-96F2-B4E6F2FCFB9D}" srcOrd="6" destOrd="0" presId="urn:microsoft.com/office/officeart/2005/8/layout/lProcess1"/>
    <dgm:cxn modelId="{B24DF327-DFE4-45C3-A8BB-BDC59AD938AA}" type="presParOf" srcId="{F0F13D48-24D4-422B-96F2-B4E6F2FCFB9D}" destId="{61C97494-A055-44F0-BDFD-FF90747261EF}" srcOrd="0" destOrd="0" presId="urn:microsoft.com/office/officeart/2005/8/layout/lProcess1"/>
    <dgm:cxn modelId="{DBD6A3AD-BFA7-4CC3-9A52-2829653691DF}" type="presParOf" srcId="{F0F13D48-24D4-422B-96F2-B4E6F2FCFB9D}" destId="{A1DD8EEB-3274-46AD-BAC3-F7A78FC08483}" srcOrd="1" destOrd="0" presId="urn:microsoft.com/office/officeart/2005/8/layout/lProcess1"/>
    <dgm:cxn modelId="{653C2EAC-7515-4D85-BD2C-4E864967CCD5}" type="presParOf" srcId="{F0F13D48-24D4-422B-96F2-B4E6F2FCFB9D}" destId="{A07F8E86-87B2-4715-847E-0660FD52DB6C}" srcOrd="2" destOrd="0" presId="urn:microsoft.com/office/officeart/2005/8/layout/lProcess1"/>
    <dgm:cxn modelId="{9FC85731-915A-40E3-95B6-9A68B9E47163}" type="presParOf" srcId="{F0F13D48-24D4-422B-96F2-B4E6F2FCFB9D}" destId="{853D97F9-C408-4A11-8E46-B003FC8475D0}" srcOrd="3" destOrd="0" presId="urn:microsoft.com/office/officeart/2005/8/layout/lProcess1"/>
    <dgm:cxn modelId="{69D840F8-061E-46EC-84A5-8FB996419256}" type="presParOf" srcId="{F0F13D48-24D4-422B-96F2-B4E6F2FCFB9D}" destId="{0E0E4B96-A951-4ADD-B759-F418CECBAAC6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E580B-0374-4D3B-9B69-D79C4014EF87}">
      <dsp:nvSpPr>
        <dsp:cNvPr id="0" name=""/>
        <dsp:cNvSpPr/>
      </dsp:nvSpPr>
      <dsp:spPr>
        <a:xfrm>
          <a:off x="3388" y="2011911"/>
          <a:ext cx="2499807" cy="624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start_task</a:t>
          </a:r>
          <a:endParaRPr lang="LID4096" sz="3000" kern="1200" dirty="0"/>
        </a:p>
      </dsp:txBody>
      <dsp:txXfrm>
        <a:off x="21692" y="2030215"/>
        <a:ext cx="2463199" cy="588343"/>
      </dsp:txXfrm>
    </dsp:sp>
    <dsp:sp modelId="{AB8A7E3F-EB2B-4516-A19A-54EE91406F22}">
      <dsp:nvSpPr>
        <dsp:cNvPr id="0" name=""/>
        <dsp:cNvSpPr/>
      </dsp:nvSpPr>
      <dsp:spPr>
        <a:xfrm rot="5400000">
          <a:off x="1198609" y="2691547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4228C6-D326-4C19-A6D3-70437CA1599B}">
      <dsp:nvSpPr>
        <dsp:cNvPr id="0" name=""/>
        <dsp:cNvSpPr/>
      </dsp:nvSpPr>
      <dsp:spPr>
        <a:xfrm>
          <a:off x="3388" y="2855597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/>
            <a:t>Beginning of task</a:t>
          </a:r>
          <a:endParaRPr lang="LID4096" sz="1200" b="1" i="1" kern="1200" dirty="0"/>
        </a:p>
      </dsp:txBody>
      <dsp:txXfrm>
        <a:off x="21692" y="2873901"/>
        <a:ext cx="2463199" cy="588343"/>
      </dsp:txXfrm>
    </dsp:sp>
    <dsp:sp modelId="{6A2B9185-7DFA-4528-8344-ECA4291281DE}">
      <dsp:nvSpPr>
        <dsp:cNvPr id="0" name=""/>
        <dsp:cNvSpPr/>
      </dsp:nvSpPr>
      <dsp:spPr>
        <a:xfrm>
          <a:off x="2853169" y="2011911"/>
          <a:ext cx="2499807" cy="624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_continue</a:t>
          </a:r>
          <a:endParaRPr lang="LID4096" sz="3000" kern="1200" dirty="0"/>
        </a:p>
      </dsp:txBody>
      <dsp:txXfrm>
        <a:off x="2871473" y="2030215"/>
        <a:ext cx="2463199" cy="588343"/>
      </dsp:txXfrm>
    </dsp:sp>
    <dsp:sp modelId="{077CDC9A-8AD3-4C30-BCAB-1EF9F136F497}">
      <dsp:nvSpPr>
        <dsp:cNvPr id="0" name=""/>
        <dsp:cNvSpPr/>
      </dsp:nvSpPr>
      <dsp:spPr>
        <a:xfrm rot="5400000">
          <a:off x="4048389" y="2691547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70D9D-6CB5-42DE-AB34-759E187C954E}">
      <dsp:nvSpPr>
        <dsp:cNvPr id="0" name=""/>
        <dsp:cNvSpPr/>
      </dsp:nvSpPr>
      <dsp:spPr>
        <a:xfrm>
          <a:off x="2853169" y="2855597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/>
            <a:t>Trial grows: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Self.td.current_trial +=1</a:t>
          </a:r>
          <a:endParaRPr lang="LID4096" sz="1200" kern="1200" dirty="0"/>
        </a:p>
      </dsp:txBody>
      <dsp:txXfrm>
        <a:off x="2871473" y="2873901"/>
        <a:ext cx="2463199" cy="588343"/>
      </dsp:txXfrm>
    </dsp:sp>
    <dsp:sp modelId="{065ED464-9F8A-4EEC-972D-F6DFC213D9B7}">
      <dsp:nvSpPr>
        <dsp:cNvPr id="0" name=""/>
        <dsp:cNvSpPr/>
      </dsp:nvSpPr>
      <dsp:spPr>
        <a:xfrm rot="5400000">
          <a:off x="4048389" y="3535232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F71A21-BF06-4864-87AC-4E5C97449EB5}">
      <dsp:nvSpPr>
        <dsp:cNvPr id="0" name=""/>
        <dsp:cNvSpPr/>
      </dsp:nvSpPr>
      <dsp:spPr>
        <a:xfrm>
          <a:off x="2853169" y="3699282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Self.td.updata_current_sentence</a:t>
          </a:r>
          <a:endParaRPr lang="LID4096" sz="1200" kern="1200" dirty="0"/>
        </a:p>
      </dsp:txBody>
      <dsp:txXfrm>
        <a:off x="2871473" y="3717586"/>
        <a:ext cx="2463199" cy="588343"/>
      </dsp:txXfrm>
    </dsp:sp>
    <dsp:sp modelId="{5D7BE273-B8E7-42B6-A88A-52B41DBFA9EB}">
      <dsp:nvSpPr>
        <dsp:cNvPr id="0" name=""/>
        <dsp:cNvSpPr/>
      </dsp:nvSpPr>
      <dsp:spPr>
        <a:xfrm>
          <a:off x="5702950" y="2011911"/>
          <a:ext cx="2499807" cy="624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_trial</a:t>
          </a:r>
          <a:endParaRPr lang="LID4096" sz="3000" kern="1200" dirty="0"/>
        </a:p>
      </dsp:txBody>
      <dsp:txXfrm>
        <a:off x="5721254" y="2030215"/>
        <a:ext cx="2463199" cy="588343"/>
      </dsp:txXfrm>
    </dsp:sp>
    <dsp:sp modelId="{A9C8646A-9F7C-4E59-B7E8-0B65451B7CD0}">
      <dsp:nvSpPr>
        <dsp:cNvPr id="0" name=""/>
        <dsp:cNvSpPr/>
      </dsp:nvSpPr>
      <dsp:spPr>
        <a:xfrm rot="5400000">
          <a:off x="6898170" y="2691547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299ADB-B823-41D4-BBE3-1BCAE1E00B10}">
      <dsp:nvSpPr>
        <dsp:cNvPr id="0" name=""/>
        <dsp:cNvSpPr/>
      </dsp:nvSpPr>
      <dsp:spPr>
        <a:xfrm>
          <a:off x="5702950" y="2855597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/>
            <a:t>Initiates current trial</a:t>
          </a:r>
          <a:endParaRPr lang="LID4096" sz="1200" b="1" i="1" kern="1200" dirty="0"/>
        </a:p>
      </dsp:txBody>
      <dsp:txXfrm>
        <a:off x="5721254" y="2873901"/>
        <a:ext cx="2463199" cy="588343"/>
      </dsp:txXfrm>
    </dsp:sp>
    <dsp:sp modelId="{61C97494-A055-44F0-BDFD-FF90747261EF}">
      <dsp:nvSpPr>
        <dsp:cNvPr id="0" name=""/>
        <dsp:cNvSpPr/>
      </dsp:nvSpPr>
      <dsp:spPr>
        <a:xfrm>
          <a:off x="8552730" y="2011911"/>
          <a:ext cx="2499807" cy="624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_getresponse</a:t>
          </a:r>
          <a:endParaRPr lang="LID4096" sz="3000" kern="1200" dirty="0"/>
        </a:p>
      </dsp:txBody>
      <dsp:txXfrm>
        <a:off x="8571034" y="2030215"/>
        <a:ext cx="2463199" cy="588343"/>
      </dsp:txXfrm>
    </dsp:sp>
    <dsp:sp modelId="{A1DD8EEB-3274-46AD-BAC3-F7A78FC08483}">
      <dsp:nvSpPr>
        <dsp:cNvPr id="0" name=""/>
        <dsp:cNvSpPr/>
      </dsp:nvSpPr>
      <dsp:spPr>
        <a:xfrm rot="5400000">
          <a:off x="9747951" y="2691547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7F8E86-87B2-4715-847E-0660FD52DB6C}">
      <dsp:nvSpPr>
        <dsp:cNvPr id="0" name=""/>
        <dsp:cNvSpPr/>
      </dsp:nvSpPr>
      <dsp:spPr>
        <a:xfrm>
          <a:off x="8552730" y="2855597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/>
            <a:t>Event oriented function – initiated after &lt;Right&gt; or &lt;Left&gt; keyboard response</a:t>
          </a:r>
          <a:endParaRPr lang="LID4096" sz="1200" b="1" i="1" kern="1200" dirty="0"/>
        </a:p>
      </dsp:txBody>
      <dsp:txXfrm>
        <a:off x="8571034" y="2873901"/>
        <a:ext cx="2463199" cy="588343"/>
      </dsp:txXfrm>
    </dsp:sp>
    <dsp:sp modelId="{853D97F9-C408-4A11-8E46-B003FC8475D0}">
      <dsp:nvSpPr>
        <dsp:cNvPr id="0" name=""/>
        <dsp:cNvSpPr/>
      </dsp:nvSpPr>
      <dsp:spPr>
        <a:xfrm rot="5400000">
          <a:off x="9747951" y="3535232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0E4B96-A951-4ADD-B759-F418CECBAAC6}">
      <dsp:nvSpPr>
        <dsp:cNvPr id="0" name=""/>
        <dsp:cNvSpPr/>
      </dsp:nvSpPr>
      <dsp:spPr>
        <a:xfrm>
          <a:off x="8552730" y="3699282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Self.td.record _trial</a:t>
          </a:r>
          <a:endParaRPr lang="LID4096" sz="1200" b="1" i="1" kern="1200" dirty="0"/>
        </a:p>
      </dsp:txBody>
      <dsp:txXfrm>
        <a:off x="8571034" y="3717586"/>
        <a:ext cx="2463199" cy="588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22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3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1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6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8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6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0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81B68-6BBD-477B-9EEE-4819DD622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84" b="4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EB74F-4A3E-4C2D-8844-C6AAA2AF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Code Design</a:t>
            </a:r>
            <a:endParaRPr lang="LID4096" sz="4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482B7-EED6-4BA7-9273-286E8059F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DCT-STP based tasks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3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92C4D70-96FD-4C04-A9C3-09492C67E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309189"/>
              </p:ext>
            </p:extLst>
          </p:nvPr>
        </p:nvGraphicFramePr>
        <p:xfrm>
          <a:off x="568036" y="521854"/>
          <a:ext cx="11055927" cy="6336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Arrow: U-Turn 14">
            <a:extLst>
              <a:ext uri="{FF2B5EF4-FFF2-40B4-BE49-F238E27FC236}">
                <a16:creationId xmlns:a16="http://schemas.microsoft.com/office/drawing/2014/main" id="{224CA85C-DDCB-4C8A-A04E-90AD7274EA02}"/>
              </a:ext>
            </a:extLst>
          </p:cNvPr>
          <p:cNvSpPr/>
          <p:nvPr/>
        </p:nvSpPr>
        <p:spPr>
          <a:xfrm flipH="1">
            <a:off x="4553526" y="1921165"/>
            <a:ext cx="6060702" cy="530750"/>
          </a:xfrm>
          <a:prstGeom prst="uturnArrow">
            <a:avLst>
              <a:gd name="adj1" fmla="val 25976"/>
              <a:gd name="adj2" fmla="val 25000"/>
              <a:gd name="adj3" fmla="val 33937"/>
              <a:gd name="adj4" fmla="val 42886"/>
              <a:gd name="adj5" fmla="val 100000"/>
            </a:avLst>
          </a:prstGeom>
          <a:solidFill>
            <a:srgbClr val="9FC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907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425"/>
      </a:dk2>
      <a:lt2>
        <a:srgbClr val="E6E2E8"/>
      </a:lt2>
      <a:accent1>
        <a:srgbClr val="6CB246"/>
      </a:accent1>
      <a:accent2>
        <a:srgbClr val="92AB39"/>
      </a:accent2>
      <a:accent3>
        <a:srgbClr val="B5A047"/>
      </a:accent3>
      <a:accent4>
        <a:srgbClr val="B1693B"/>
      </a:accent4>
      <a:accent5>
        <a:srgbClr val="C34D50"/>
      </a:accent5>
      <a:accent6>
        <a:srgbClr val="B13B6F"/>
      </a:accent6>
      <a:hlink>
        <a:srgbClr val="C0554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Code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Design</dc:title>
  <dc:creator>תומר עוז</dc:creator>
  <cp:lastModifiedBy>תומר עוז</cp:lastModifiedBy>
  <cp:revision>6</cp:revision>
  <dcterms:created xsi:type="dcterms:W3CDTF">2020-01-18T13:02:30Z</dcterms:created>
  <dcterms:modified xsi:type="dcterms:W3CDTF">2020-01-18T18:34:38Z</dcterms:modified>
</cp:coreProperties>
</file>