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4B008-EAD1-4A1D-93E2-3452F091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62B23-3D34-44BE-8C47-894F97D2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3303F-7ABD-443E-A957-5A369BE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7069C-0E68-4BC3-8994-51F0FC9D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8934F7-06B4-4D38-B56A-B1520D67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4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887EE-7544-4D16-9706-01939F54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FADF05-0BC4-4C98-A7AF-88BECC05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23F017-9109-4997-997F-F08F7AE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D5AF10-1EC9-4148-A2AD-81084740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D2CC34-D24C-447E-AF88-7F910F26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10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ABC1CB1-24BD-4006-B717-E29F4105F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FC278A-7A84-4D22-B9DA-90EA346E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0A2C86-FBD6-41F4-B4B0-3F26D737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2109BE-083E-4DEF-8B41-1F7DE99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C7F6A-328B-4BBC-AE50-C2501EB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0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F9D9C-53D7-44C7-9FE9-8F46D5F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9328E6-4623-4FC7-B608-8178A083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5FC61E-0DCF-4501-902E-4890DA70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3EA526-8A76-4AAF-B7AB-27B5C102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739DCB-D62A-4659-A395-84EE32B7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9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3476E5-8585-4822-A0CF-8FBD1462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B76F4A-526D-42AE-858B-A1FE3D94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6B6F52-739D-49BA-91C7-72FA2B8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B2F0C7-5439-4562-815B-6268AAB7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25D3CA-0524-4C55-B07A-E4B9C21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8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26DA1-3197-4578-8713-BF79DE8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D84318-6FE7-49B4-BB80-EAF00F69D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66B76-1B7F-43E7-B4A2-5BFF02DF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1BF416-D722-47F1-B035-DA3CC688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268C88-513D-492A-A5D0-FDAA4095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71FAD7-01A9-4188-AB26-3418C81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8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4BFFE0-120A-4F37-BF22-6621EC38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CA0743-D0F1-4B5B-A117-DA37250C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B78A50-3136-4C91-A24E-B386FF068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5CC0706-3D47-4F31-9E8E-8AB15822B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819BCB8-0D5E-452B-BAE2-7B14C785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2F2AE7-681F-4519-A2B4-CD237992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CB00CA3-1511-45EE-80ED-72FA78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2A48BE-5EBB-4E6F-BD9D-568F5B11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3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EDE19A-BAE4-46A6-9E65-49926892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0260CC9-7AFF-4383-85FF-FD27A7D8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6C8943-6E30-4A8B-A6D6-7EA5103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9FB8DF-C898-42EF-99E4-4ECF1FC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E007EC1-F821-493A-B4C1-51C08AB9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EDF7B1-1955-4699-B6C6-AFA1BF91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64F18F9-DAF3-4D72-99F4-528FE6E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9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953F30-C8CF-45D1-A2D0-CAC3A94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1F15B7-696C-4631-AFC9-9E969A4B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9B6E527-F2C8-406E-8BDD-1185D1FA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17677C-0BEF-4DFD-8F88-D4FB249F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5189BD-C452-475C-B653-14C6D988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BC1C9B-0E2B-4420-BE91-AC35BE3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2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CFC0E2-43A2-4C55-ABF5-606D4069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ECD97B-DF40-456D-B81E-8F639624B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E10F25-FE15-4226-8660-79699560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F793C8-D903-4EAF-9895-40B2712C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C1AC10-8C3F-4662-8788-D0B96FD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7D4BBB-C67F-4A4B-B3AA-DC295F7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7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A06FFDF-069F-4F74-B8ED-F398CDF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CFD7D7-7404-4DBB-9796-102E648F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C26E3F-F4BD-4B93-AE32-1D2BBC37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70F-A8A0-407C-A687-5548B9A6F5D7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25E490-3BAB-4FCF-A117-CD177F92C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502607-CA71-423A-A7E9-3D2BAEA8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6C55-53A6-463C-B1E5-D3A65D3F98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5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7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35FF697F-81BA-46DD-9D5C-270519ABA077}"/>
              </a:ext>
            </a:extLst>
          </p:cNvPr>
          <p:cNvGrpSpPr/>
          <p:nvPr/>
        </p:nvGrpSpPr>
        <p:grpSpPr>
          <a:xfrm>
            <a:off x="1192237" y="1702191"/>
            <a:ext cx="9807525" cy="3716212"/>
            <a:chOff x="574432" y="2110154"/>
            <a:chExt cx="8746586" cy="318164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54D057B-6D0D-477E-B6AE-B91466F3BB9A}"/>
                </a:ext>
              </a:extLst>
            </p:cNvPr>
            <p:cNvSpPr/>
            <p:nvPr/>
          </p:nvSpPr>
          <p:spPr>
            <a:xfrm>
              <a:off x="287098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Response</a:t>
              </a:r>
              <a:endParaRPr lang="he-IL" b="1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1BE549E-07DF-4C70-8C5C-E560A69589B3}"/>
                </a:ext>
              </a:extLst>
            </p:cNvPr>
            <p:cNvSpPr/>
            <p:nvPr/>
          </p:nvSpPr>
          <p:spPr>
            <a:xfrm>
              <a:off x="5744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8</a:t>
              </a:r>
              <a:endParaRPr lang="he-IL" b="1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8F7BB907-A1A9-49A2-ADCC-8357DAEA9753}"/>
                </a:ext>
              </a:extLst>
            </p:cNvPr>
            <p:cNvSpPr/>
            <p:nvPr/>
          </p:nvSpPr>
          <p:spPr>
            <a:xfrm>
              <a:off x="5167532" y="2110155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</a:t>
              </a:r>
            </a:p>
            <a:p>
              <a:pPr algn="ctr"/>
              <a:r>
                <a:rPr lang="en-US" b="1" dirty="0"/>
                <a:t>trial -1</a:t>
              </a:r>
            </a:p>
            <a:p>
              <a:pPr algn="ctr"/>
              <a:r>
                <a:rPr lang="en-US" b="1" dirty="0"/>
                <a:t>(trial 8)</a:t>
              </a:r>
              <a:endParaRPr lang="he-IL" b="1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12639CDE-8B9A-4BB6-B19F-A027D38A4F2D}"/>
                </a:ext>
              </a:extLst>
            </p:cNvPr>
            <p:cNvSpPr/>
            <p:nvPr/>
          </p:nvSpPr>
          <p:spPr>
            <a:xfrm>
              <a:off x="3703321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Trial + 1</a:t>
              </a:r>
              <a:endParaRPr lang="he-IL" b="1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7B8EA6F-0A28-4D56-ADC7-E815B564C86A}"/>
                </a:ext>
              </a:extLst>
            </p:cNvPr>
            <p:cNvSpPr/>
            <p:nvPr/>
          </p:nvSpPr>
          <p:spPr>
            <a:xfrm>
              <a:off x="5976425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Record trial 8</a:t>
              </a:r>
              <a:endParaRPr lang="he-IL" b="1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FADE5750-DFA6-4C90-8228-6F8B80ED246C}"/>
                </a:ext>
              </a:extLst>
            </p:cNvPr>
            <p:cNvSpPr/>
            <p:nvPr/>
          </p:nvSpPr>
          <p:spPr>
            <a:xfrm>
              <a:off x="3703321" y="4543862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8FF311AE-BCFC-418A-97BD-10B462177F42}"/>
                </a:ext>
              </a:extLst>
            </p:cNvPr>
            <p:cNvSpPr/>
            <p:nvPr/>
          </p:nvSpPr>
          <p:spPr>
            <a:xfrm>
              <a:off x="5974729" y="3795930"/>
              <a:ext cx="1024597" cy="7479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Current </a:t>
              </a:r>
            </a:p>
            <a:p>
              <a:pPr algn="ctr"/>
              <a:r>
                <a:rPr lang="en-US" b="1" dirty="0"/>
                <a:t>Trial = 9</a:t>
              </a:r>
              <a:endParaRPr lang="he-IL" b="1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DB13318C-B177-4FAB-9B5A-C0C2949840D8}"/>
                </a:ext>
              </a:extLst>
            </p:cNvPr>
            <p:cNvSpPr/>
            <p:nvPr/>
          </p:nvSpPr>
          <p:spPr>
            <a:xfrm>
              <a:off x="7464082" y="2110154"/>
              <a:ext cx="1856936" cy="15755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889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On screen </a:t>
              </a:r>
            </a:p>
            <a:p>
              <a:pPr algn="ctr"/>
              <a:r>
                <a:rPr lang="en-US" b="1" dirty="0"/>
                <a:t>trial 9</a:t>
              </a:r>
              <a:endParaRPr lang="he-IL" b="1" dirty="0"/>
            </a:p>
          </p:txBody>
        </p:sp>
        <p:sp>
          <p:nvSpPr>
            <p:cNvPr id="12" name="חץ: ימינה 11">
              <a:extLst>
                <a:ext uri="{FF2B5EF4-FFF2-40B4-BE49-F238E27FC236}">
                  <a16:creationId xmlns:a16="http://schemas.microsoft.com/office/drawing/2014/main" id="{1E142CB7-098F-4D5F-BAB3-D77F9F17EF5A}"/>
                </a:ext>
              </a:extLst>
            </p:cNvPr>
            <p:cNvSpPr/>
            <p:nvPr/>
          </p:nvSpPr>
          <p:spPr>
            <a:xfrm>
              <a:off x="2431368" y="278540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חץ: ימינה 12">
              <a:extLst>
                <a:ext uri="{FF2B5EF4-FFF2-40B4-BE49-F238E27FC236}">
                  <a16:creationId xmlns:a16="http://schemas.microsoft.com/office/drawing/2014/main" id="{44D28450-A5D6-40CA-ABA8-5DF8E40615F8}"/>
                </a:ext>
              </a:extLst>
            </p:cNvPr>
            <p:cNvSpPr/>
            <p:nvPr/>
          </p:nvSpPr>
          <p:spPr>
            <a:xfrm>
              <a:off x="4727918" y="2785402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ABF168E2-F4D2-4688-8072-6726FC96F33B}"/>
                </a:ext>
              </a:extLst>
            </p:cNvPr>
            <p:cNvSpPr/>
            <p:nvPr/>
          </p:nvSpPr>
          <p:spPr>
            <a:xfrm>
              <a:off x="7024468" y="2745543"/>
              <a:ext cx="439614" cy="30480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חץ: מכופף למעלה 14">
              <a:extLst>
                <a:ext uri="{FF2B5EF4-FFF2-40B4-BE49-F238E27FC236}">
                  <a16:creationId xmlns:a16="http://schemas.microsoft.com/office/drawing/2014/main" id="{A85E0F0D-336B-42BE-8729-28A1DC418810}"/>
                </a:ext>
              </a:extLst>
            </p:cNvPr>
            <p:cNvSpPr/>
            <p:nvPr/>
          </p:nvSpPr>
          <p:spPr>
            <a:xfrm rot="5400000">
              <a:off x="2999349" y="371445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חץ: מכופף למעלה 15">
              <a:extLst>
                <a:ext uri="{FF2B5EF4-FFF2-40B4-BE49-F238E27FC236}">
                  <a16:creationId xmlns:a16="http://schemas.microsoft.com/office/drawing/2014/main" id="{93CE0D9E-1C83-4BE4-AB32-326AF57A375E}"/>
                </a:ext>
              </a:extLst>
            </p:cNvPr>
            <p:cNvSpPr/>
            <p:nvPr/>
          </p:nvSpPr>
          <p:spPr>
            <a:xfrm rot="5400000">
              <a:off x="2997002" y="4335778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חץ: מכופף למעלה 16">
              <a:extLst>
                <a:ext uri="{FF2B5EF4-FFF2-40B4-BE49-F238E27FC236}">
                  <a16:creationId xmlns:a16="http://schemas.microsoft.com/office/drawing/2014/main" id="{9B8E69C0-5B44-4AE1-B34D-AA4E382D73BC}"/>
                </a:ext>
              </a:extLst>
            </p:cNvPr>
            <p:cNvSpPr/>
            <p:nvPr/>
          </p:nvSpPr>
          <p:spPr>
            <a:xfrm rot="5400000">
              <a:off x="5298246" y="3747282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חץ: מכופף למעלה 17">
              <a:extLst>
                <a:ext uri="{FF2B5EF4-FFF2-40B4-BE49-F238E27FC236}">
                  <a16:creationId xmlns:a16="http://schemas.microsoft.com/office/drawing/2014/main" id="{EB8DF3F4-AD6F-4207-9BBD-9C46DCCC7FA8}"/>
                </a:ext>
              </a:extLst>
            </p:cNvPr>
            <p:cNvSpPr/>
            <p:nvPr/>
          </p:nvSpPr>
          <p:spPr>
            <a:xfrm rot="5400000">
              <a:off x="5295899" y="4368605"/>
              <a:ext cx="747934" cy="613119"/>
            </a:xfrm>
            <a:prstGeom prst="bentUpArrow">
              <a:avLst>
                <a:gd name="adj1" fmla="val 22619"/>
                <a:gd name="adj2" fmla="val 25000"/>
                <a:gd name="adj3" fmla="val 40476"/>
              </a:avLst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חץ: מכופף למעלה 19">
            <a:extLst>
              <a:ext uri="{FF2B5EF4-FFF2-40B4-BE49-F238E27FC236}">
                <a16:creationId xmlns:a16="http://schemas.microsoft.com/office/drawing/2014/main" id="{535898BD-B9C1-4531-A042-DA58C4CD8108}"/>
              </a:ext>
            </a:extLst>
          </p:cNvPr>
          <p:cNvSpPr/>
          <p:nvPr/>
        </p:nvSpPr>
        <p:spPr>
          <a:xfrm rot="5400000">
            <a:off x="6471566" y="5096895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36169F33-96B4-434A-A705-6301645819DD}"/>
              </a:ext>
            </a:extLst>
          </p:cNvPr>
          <p:cNvSpPr/>
          <p:nvPr/>
        </p:nvSpPr>
        <p:spPr>
          <a:xfrm>
            <a:off x="7247577" y="541840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Current </a:t>
            </a:r>
          </a:p>
          <a:p>
            <a:pPr algn="ctr"/>
            <a:r>
              <a:rPr lang="en-US" sz="1400" b="1" dirty="0"/>
              <a:t>Sentence = </a:t>
            </a:r>
          </a:p>
          <a:p>
            <a:pPr algn="ctr"/>
            <a:r>
              <a:rPr lang="en-US" sz="1400" b="1" dirty="0"/>
              <a:t>8 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0EBCD43-0CDA-4E8B-964A-7357534453C1}"/>
              </a:ext>
            </a:extLst>
          </p:cNvPr>
          <p:cNvSpPr/>
          <p:nvPr/>
        </p:nvSpPr>
        <p:spPr>
          <a:xfrm>
            <a:off x="2120931" y="3675993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Heard sentence = 7</a:t>
            </a:r>
            <a:endParaRPr lang="he-IL" b="1" dirty="0"/>
          </a:p>
        </p:txBody>
      </p:sp>
      <p:sp>
        <p:nvSpPr>
          <p:cNvPr id="26" name="חץ: מכופף למעלה 25">
            <a:extLst>
              <a:ext uri="{FF2B5EF4-FFF2-40B4-BE49-F238E27FC236}">
                <a16:creationId xmlns:a16="http://schemas.microsoft.com/office/drawing/2014/main" id="{8CD6A760-5CEA-4385-A918-B204072AC154}"/>
              </a:ext>
            </a:extLst>
          </p:cNvPr>
          <p:cNvSpPr/>
          <p:nvPr/>
        </p:nvSpPr>
        <p:spPr>
          <a:xfrm rot="5400000">
            <a:off x="1314098" y="3595152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A0DC458-A07C-480E-AC7C-C063A7D5EA5E}"/>
              </a:ext>
            </a:extLst>
          </p:cNvPr>
          <p:cNvSpPr/>
          <p:nvPr/>
        </p:nvSpPr>
        <p:spPr>
          <a:xfrm>
            <a:off x="9850884" y="3671207"/>
            <a:ext cx="1148878" cy="8735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889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Heard sentence = 8</a:t>
            </a:r>
            <a:endParaRPr lang="he-IL" b="1" dirty="0"/>
          </a:p>
        </p:txBody>
      </p:sp>
      <p:sp>
        <p:nvSpPr>
          <p:cNvPr id="28" name="חץ: מכופף למעלה 27">
            <a:extLst>
              <a:ext uri="{FF2B5EF4-FFF2-40B4-BE49-F238E27FC236}">
                <a16:creationId xmlns:a16="http://schemas.microsoft.com/office/drawing/2014/main" id="{B4959C73-4AD8-4619-B866-5EC52933B802}"/>
              </a:ext>
            </a:extLst>
          </p:cNvPr>
          <p:cNvSpPr/>
          <p:nvPr/>
        </p:nvSpPr>
        <p:spPr>
          <a:xfrm rot="5400000">
            <a:off x="9044051" y="3590366"/>
            <a:ext cx="873600" cy="687489"/>
          </a:xfrm>
          <a:prstGeom prst="bentUpArrow">
            <a:avLst>
              <a:gd name="adj1" fmla="val 22619"/>
              <a:gd name="adj2" fmla="val 25000"/>
              <a:gd name="adj3" fmla="val 40476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9166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43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תומר עוז</dc:creator>
  <cp:lastModifiedBy>user</cp:lastModifiedBy>
  <cp:revision>5</cp:revision>
  <dcterms:created xsi:type="dcterms:W3CDTF">2019-08-22T13:43:51Z</dcterms:created>
  <dcterms:modified xsi:type="dcterms:W3CDTF">2019-09-12T08:59:00Z</dcterms:modified>
</cp:coreProperties>
</file>