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33FA-2C60-4CAE-9681-926546E1F9E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B58F-D0BE-4DEB-A4C5-87F72133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67F6-B743-4F1A-8F85-783ACAF46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06738-2FF7-41D8-B77A-F385F775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D3A7-0C03-482F-BBDB-1316C694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9E10-1F25-4086-BA00-31E12C1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B681-6BD3-4DC5-9275-02B015AB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8EDA-91DA-417B-A653-B01C9468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8525-7DEE-4579-9029-2834CA46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263D-8C3F-4B6D-8704-2FE6E7E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CC6B-B7DF-40E3-85AD-5305F637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F6BE-AB5A-48F6-93C0-F211B51C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F858-F07D-4CA3-9104-4D84FD9C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0452-1C0C-4892-876E-C8480F87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0C12-C458-47F2-A2D3-D16C259E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E2EC-615A-4204-AB64-9CB4FBF7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6C4C-D76E-40BE-BAB8-0BACB840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09600" y="-30163"/>
            <a:ext cx="109728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215600" y="1600200"/>
            <a:ext cx="9760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5730200" y="6479803"/>
            <a:ext cx="731600" cy="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629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E484-6E43-4B1A-88CC-1D634354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D237-379D-453A-A18E-B3049405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519D-439D-4BE3-9705-1D729AA2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CACB-BCAA-4BA6-ACAD-BEA8234C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5EFF-A116-4993-A645-07381A4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EAF-9D76-4408-B911-BE257CA8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D8DF-CA1C-4868-99ED-31B6A143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89F7-612F-49BF-92CD-97A44E8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391A-38E1-49FB-A251-C340DB2B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2A5F-240B-47FC-9290-6CEF9795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7AF2-F940-4E13-96FC-5F3CEFDB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33A-E688-41F6-92AD-12C50A6C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105-3B2B-4D12-8FCC-79331A01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5473-DED4-4821-9130-1B3B32CC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4BC52-0A5F-4957-90D4-1BB602AE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E71-7153-45DD-8A53-CA13D75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116-28D8-4212-B443-F39AF0C5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9E95-DCB9-4463-8811-8FF7F313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42ADF-9E60-4646-87A5-A091D6B3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3BE5F-0739-4845-92A8-15A1B3100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4D55A-EC3C-46F8-9480-27190818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F2049-E3F2-4512-AF3E-01C1DD4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6037F-D9E5-4526-A6BF-AA9D46CE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591ED-DBF3-4F32-B8D6-C18994E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B40F-EA07-47E8-B92F-BDFC0BE4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5452-ECC6-479E-A1D1-FFF5BC18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3DB9D-D62C-4430-9FBA-FAB36AE3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BCFA-3E36-4BC2-9C30-7505AD2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6092-FA50-43C9-AD18-DCE4C0D8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2D899-EEF7-4AFE-8A65-E9A68FB7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A463-9831-4C2B-A0B8-834717E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1F66-A41B-4A35-BA3F-AFA573DB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7BCD-B59E-4278-BB4A-61C1165F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7C8D-4E5F-4BA4-891F-55C8465B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0DD6-18EF-405E-8F7C-582DF60A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C5E2-8A71-4A79-B587-883DBA2B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27EC-8D84-4474-8444-1EE70DFA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F6CC-A654-41D1-86B5-E34A7298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C86B7-FCBE-4A35-AFDA-9A5F8DBA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4079-5E8A-4FB2-A296-FA220622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AAB3B-F88E-422D-A9B2-B9BFC09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1FC7-F2A0-4E02-85C6-10F3DC0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0123-70FC-4911-A24D-45B1B1EF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58929-5632-4A14-8ABE-4BD9AB6F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248D-68FC-4C04-8E96-9B225B18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24A7-AC24-493F-B3E2-0973C0E5C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B4A6-0A7F-466A-8C6A-F9BBEB033D9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CDAB-3E0A-47D7-B114-7473629BA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3A3CF-56CE-445B-8114-BD81751A4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8AB7-A1D8-4CD6-A800-7F7F6EC2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clothing&#10;&#10;Description automatically generated">
            <a:extLst>
              <a:ext uri="{FF2B5EF4-FFF2-40B4-BE49-F238E27FC236}">
                <a16:creationId xmlns:a16="http://schemas.microsoft.com/office/drawing/2014/main" id="{6D6CA3EC-EE2C-406D-8F53-9E621894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ADB3-00DC-4E6D-8696-D81FE193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1D344-FEA2-424E-A306-32FC53070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in clothing&#10;&#10;Description automatically generated">
            <a:extLst>
              <a:ext uri="{FF2B5EF4-FFF2-40B4-BE49-F238E27FC236}">
                <a16:creationId xmlns:a16="http://schemas.microsoft.com/office/drawing/2014/main" id="{6D6CA3EC-EE2C-406D-8F53-9E621894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ADB3-00DC-4E6D-8696-D81FE193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1D344-FEA2-424E-A306-32FC53070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48B1C-7720-46CE-948B-5941C36F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681" y="479827"/>
            <a:ext cx="933580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09E20-7B0A-4CB8-8163-60B6EDBE4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96" y="636382"/>
            <a:ext cx="925287" cy="1216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C65AD-043A-4889-84C1-A25B7CE1D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746" y="340386"/>
            <a:ext cx="998706" cy="1442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088C63-FD0C-4C41-8D9E-5998A07A5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020" y="-6499"/>
            <a:ext cx="1185152" cy="1402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AB4D6-46EB-449D-86EF-F8E2EA8B4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5800" y="64604"/>
            <a:ext cx="1010480" cy="1438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B5BD65-7939-4C33-BD93-8204B4639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6396" y="655092"/>
            <a:ext cx="998706" cy="1072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1E54F5-038F-4D9C-8D8F-0808DE0B6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619" y="688592"/>
            <a:ext cx="847319" cy="11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00FE-791C-43F0-BC08-1CBAD131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751B-F4DF-426C-9D76-783BBC0E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MBTRR</a:t>
            </a:r>
          </a:p>
        </p:txBody>
      </p:sp>
    </p:spTree>
    <p:extLst>
      <p:ext uri="{BB962C8B-B14F-4D97-AF65-F5344CB8AC3E}">
        <p14:creationId xmlns:p14="http://schemas.microsoft.com/office/powerpoint/2010/main" val="10367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D1C4-A6D1-4E7B-B199-E9E5E631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D5AA-9976-4D8F-99A5-542ABD16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Attentional biases – key aspect of mental (ill) health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Amir,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Hadash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Goldstein &amp; Bernstein, submitted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Amir,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Ruimi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&amp; Bernstein, submitted;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Ehring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Watkins, 2008; Goldin, Manber, Hakimi,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Canli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&amp; Gross, 2009;</a:t>
            </a:r>
          </a:p>
          <a:p>
            <a:endParaRPr lang="en-US" sz="1800" dirty="0">
              <a:solidFill>
                <a:srgbClr val="0D0D0D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Eating disorders</a:t>
            </a:r>
          </a:p>
          <a:p>
            <a:pPr lvl="1"/>
            <a:r>
              <a:rPr lang="en-US" dirty="0"/>
              <a:t>Anxiety disorders </a:t>
            </a:r>
          </a:p>
          <a:p>
            <a:pPr lvl="1"/>
            <a:r>
              <a:rPr lang="en-US" dirty="0"/>
              <a:t>Affective disorder</a:t>
            </a:r>
          </a:p>
          <a:p>
            <a:pPr lvl="1"/>
            <a:r>
              <a:rPr lang="en-US" dirty="0"/>
              <a:t>Substance abuse and addiction</a:t>
            </a:r>
          </a:p>
          <a:p>
            <a:pPr lvl="1"/>
            <a:r>
              <a:rPr lang="en-US" dirty="0"/>
              <a:t>PTSD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026" name="Picture 2" descr="Doctors in Service - Leaders in Quality Healthcare">
            <a:extLst>
              <a:ext uri="{FF2B5EF4-FFF2-40B4-BE49-F238E27FC236}">
                <a16:creationId xmlns:a16="http://schemas.microsoft.com/office/drawing/2014/main" id="{A622966D-B7D1-4359-BA90-32F0BD18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901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ajor Depressive Disorder?">
            <a:extLst>
              <a:ext uri="{FF2B5EF4-FFF2-40B4-BE49-F238E27FC236}">
                <a16:creationId xmlns:a16="http://schemas.microsoft.com/office/drawing/2014/main" id="{4C116EA7-EE40-4882-965B-973D59E3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1" y="278901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xiety disorders | When is anxiety a problem? | Kids Helpline">
            <a:extLst>
              <a:ext uri="{FF2B5EF4-FFF2-40B4-BE49-F238E27FC236}">
                <a16:creationId xmlns:a16="http://schemas.microsoft.com/office/drawing/2014/main" id="{B36B7420-6350-4F47-B922-AF054E40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1" y="4627336"/>
            <a:ext cx="2706631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rderline Personality Disorder Symptoms Hidden by Alcoholism">
            <a:extLst>
              <a:ext uri="{FF2B5EF4-FFF2-40B4-BE49-F238E27FC236}">
                <a16:creationId xmlns:a16="http://schemas.microsoft.com/office/drawing/2014/main" id="{06E3F524-851C-47B8-AFE8-DD44BEB3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314"/>
            <a:ext cx="2762250" cy="19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09600" y="-30163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i="1" dirty="0">
                <a:latin typeface="Permanent Marker" panose="020B0604020202020204" charset="0"/>
              </a:rPr>
              <a:t>The role of Attention</a:t>
            </a:r>
            <a:endParaRPr i="1" dirty="0">
              <a:latin typeface="Permanent Marker" panose="020B0604020202020204" charset="0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09600" y="1701403"/>
            <a:ext cx="97608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Attentional biases – key aspect of mental (ill) health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Amir,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Hadash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Goldstein &amp; Bernstein, submitted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Amir,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Ruimi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&amp; Bernstein, submitted;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Ehring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Watkins, 2008; Goldin, Manber, Hakimi, </a:t>
            </a:r>
            <a:r>
              <a:rPr lang="en-US" sz="18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Canli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&amp; Gross, 2009;</a:t>
            </a:r>
          </a:p>
          <a:p>
            <a:endParaRPr lang="en-US" sz="1800" dirty="0">
              <a:solidFill>
                <a:srgbClr val="0D0D0D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Eating disorders</a:t>
            </a:r>
          </a:p>
          <a:p>
            <a:pPr lvl="1"/>
            <a:r>
              <a:rPr lang="en-US" dirty="0"/>
              <a:t>Anxiety disorders </a:t>
            </a:r>
          </a:p>
          <a:p>
            <a:pPr lvl="1"/>
            <a:r>
              <a:rPr lang="en-US" dirty="0"/>
              <a:t>Affective disorder</a:t>
            </a:r>
          </a:p>
          <a:p>
            <a:pPr lvl="1"/>
            <a:r>
              <a:rPr lang="en-US" dirty="0"/>
              <a:t>Substance abuse and addiction</a:t>
            </a:r>
          </a:p>
          <a:p>
            <a:pPr lvl="1"/>
            <a:r>
              <a:rPr lang="en-US" dirty="0"/>
              <a:t>PTSD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5730200" y="6479803"/>
            <a:ext cx="731600" cy="3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5</a:t>
            </a:fld>
            <a:endParaRPr/>
          </a:p>
        </p:txBody>
      </p:sp>
      <p:pic>
        <p:nvPicPr>
          <p:cNvPr id="5" name="Picture 2" descr="Doctors in Service - Leaders in Quality Healthcare">
            <a:extLst>
              <a:ext uri="{FF2B5EF4-FFF2-40B4-BE49-F238E27FC236}">
                <a16:creationId xmlns:a16="http://schemas.microsoft.com/office/drawing/2014/main" id="{0254E14E-44F9-4A62-B84C-6E327F12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2" y="2911553"/>
            <a:ext cx="2315029" cy="13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 is Major Depressive Disorder?">
            <a:extLst>
              <a:ext uri="{FF2B5EF4-FFF2-40B4-BE49-F238E27FC236}">
                <a16:creationId xmlns:a16="http://schemas.microsoft.com/office/drawing/2014/main" id="{93E66B81-7EF7-4768-8CEC-605BBEB8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28" y="2911553"/>
            <a:ext cx="2315029" cy="13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nxiety disorders | When is anxiety a problem? | Kids Helpline">
            <a:extLst>
              <a:ext uri="{FF2B5EF4-FFF2-40B4-BE49-F238E27FC236}">
                <a16:creationId xmlns:a16="http://schemas.microsoft.com/office/drawing/2014/main" id="{ABBE5D03-18F9-4953-9623-E4C29899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28" y="4489770"/>
            <a:ext cx="2268415" cy="172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orderline Personality Disorder Symptoms Hidden by Alcoholism">
            <a:extLst>
              <a:ext uri="{FF2B5EF4-FFF2-40B4-BE49-F238E27FC236}">
                <a16:creationId xmlns:a16="http://schemas.microsoft.com/office/drawing/2014/main" id="{F58409CF-6495-4D7A-A838-F3231027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56" y="4581104"/>
            <a:ext cx="2315029" cy="16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BD54-C089-43EE-9FFA-D5B15F4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94AD-32A3-4C20-AF75-DD485D069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140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Permanent Marker</vt:lpstr>
      <vt:lpstr>Office Theme</vt:lpstr>
      <vt:lpstr>PowerPoint Presentation</vt:lpstr>
      <vt:lpstr>PowerPoint Presentation</vt:lpstr>
      <vt:lpstr>PowerPoint Presentation</vt:lpstr>
      <vt:lpstr>PowerPoint Presentation</vt:lpstr>
      <vt:lpstr>The role of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7</cp:revision>
  <dcterms:created xsi:type="dcterms:W3CDTF">2020-12-19T12:38:49Z</dcterms:created>
  <dcterms:modified xsi:type="dcterms:W3CDTF">2020-12-19T17:06:00Z</dcterms:modified>
</cp:coreProperties>
</file>