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ב'/חשון/תשע"ט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תבצע/י מטלה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נוספת.</a:t>
            </a: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במטלה זו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תשמע/י במקביל (באותו הזמן)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רצף משפטים בכל אוזן. כלומר, באוזן ימין תשמע/י רצף משפטים ובאותו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זמן באוזן 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שמאל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תשמע/י רצף שונה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 משפטים. את/ה מתבקש/ת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לזהות כאשר את/ה שומע/ת באותו צד את אותו המשפט פעמיים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כלומר, את/ה צריך להאזין לשני הצדדים בו-זמנית. כאשר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זיהית חזרה על אותו משפט,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עצמו (באותו צד)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56605" y="2701130"/>
            <a:ext cx="3518259" cy="2715249"/>
            <a:chOff x="811734" y="3859862"/>
            <a:chExt cx="4558122" cy="1040687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69856" y="6104044"/>
              <a:ext cx="0" cy="704242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3316943" y="11103481"/>
              <a:ext cx="350558" cy="1804670"/>
            </a:xfrm>
            <a:prstGeom prst="leftBracket">
              <a:avLst>
                <a:gd name="adj" fmla="val 87007"/>
              </a:avLst>
            </a:prstGeom>
            <a:ln w="31750" cap="rnd">
              <a:solidFill>
                <a:srgbClr val="C0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734" y="10727839"/>
              <a:ext cx="2476562" cy="353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זהים</a:t>
              </a:r>
            </a:p>
            <a:p>
              <a:pPr algn="r" rtl="1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(לחץ </a:t>
              </a: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כפתור </a:t>
              </a: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שמאל)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algn="r" rtl="1"/>
              <a:endParaRPr lang="he-IL" sz="18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3815" y="3859862"/>
              <a:ext cx="1646280" cy="9908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sz="1800" u="sng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שמאל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קר לי."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אני עייף."</a:t>
              </a:r>
              <a:endParaRPr lang="en-US" sz="18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9420" y="2753027"/>
            <a:ext cx="3382716" cy="2585323"/>
            <a:chOff x="7477121" y="2088802"/>
            <a:chExt cx="3382716" cy="258532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77121" y="2622433"/>
              <a:ext cx="0" cy="1837433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672227" y="3042523"/>
              <a:ext cx="2187610" cy="646331"/>
              <a:chOff x="8672227" y="2958653"/>
              <a:chExt cx="2187610" cy="646331"/>
            </a:xfrm>
          </p:grpSpPr>
          <p:sp>
            <p:nvSpPr>
              <p:cNvPr id="13" name="Left Bracket 12"/>
              <p:cNvSpPr/>
              <p:nvPr/>
            </p:nvSpPr>
            <p:spPr>
              <a:xfrm rot="10800000">
                <a:off x="8672227" y="3062165"/>
                <a:ext cx="270584" cy="470855"/>
              </a:xfrm>
              <a:prstGeom prst="leftBracket">
                <a:avLst>
                  <a:gd name="adj" fmla="val 310938"/>
                </a:avLst>
              </a:prstGeom>
              <a:ln w="31750" cap="rnd">
                <a:solidFill>
                  <a:srgbClr val="C0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27748" y="2958653"/>
                <a:ext cx="1932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he-IL" sz="1800" b="1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זהים</a:t>
                </a:r>
                <a:endParaRPr lang="en-US" sz="1800" b="1" dirty="0" smtClean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rtl="1"/>
                <a:r>
                  <a:rPr lang="he-IL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(לחץ כפתור ימין)</a:t>
                </a: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500707" y="2088802"/>
              <a:ext cx="127070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u="sng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ימין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אני רעב</a:t>
              </a: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עייף</a:t>
              </a: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קר לי</a:t>
              </a: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."</a:t>
              </a:r>
              <a:endParaRPr lang="he-IL" sz="18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באימון קצר. תחילה תשמע/י רצף משפטים בכל בצד בנפרד.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/י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נמשיך באימון, כעת תשמע/י משפטים בשני הצדדים במקביל.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/י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הסתיים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האימון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כעת נתחיל במטלה.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להזכיר, כאשר זיהית חזרה על אותו משפט,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השתדל/י לענות הכי מהר ומדויק שאת/ה יכול/ה.</a:t>
            </a: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3200" dirty="0" smtClean="0">
                <a:solidFill>
                  <a:schemeClr val="bg1"/>
                </a:solidFill>
                <a:latin typeface="David" panose="020E0502060401010101" pitchFamily="34" charset="-79"/>
              </a:rPr>
              <a:t>+</a:t>
            </a:r>
            <a:endParaRPr lang="he-IL" sz="3200" dirty="0">
              <a:solidFill>
                <a:schemeClr val="bg1"/>
              </a:solidFill>
              <a:latin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4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הפסקה</a:t>
            </a:r>
            <a:endParaRPr lang="he-IL" sz="240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את/ה מוכן/ה להמשיך במטלה</a:t>
            </a:r>
            <a:r>
              <a:rPr lang="he-IL" sz="240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לחץ/י 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(ישנה המתנה של לפחות 30 שניות לפני שממשיכים)</a:t>
            </a: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2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329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יפתח עמיר</cp:lastModifiedBy>
  <cp:revision>16</cp:revision>
  <dcterms:created xsi:type="dcterms:W3CDTF">2017-03-26T10:37:38Z</dcterms:created>
  <dcterms:modified xsi:type="dcterms:W3CDTF">2018-10-11T07:21:39Z</dcterms:modified>
</cp:coreProperties>
</file>