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ECB4F-0CA3-4D06-9F96-2F7F5402AD7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B20B36-AC14-4E93-B047-F77515609700}">
      <dgm:prSet phldrT="[Text]"/>
      <dgm:spPr/>
      <dgm:t>
        <a:bodyPr/>
        <a:lstStyle/>
        <a:p>
          <a:r>
            <a:rPr lang="en-US" dirty="0"/>
            <a:t>Attention to breath</a:t>
          </a:r>
        </a:p>
      </dgm:t>
    </dgm:pt>
    <dgm:pt modelId="{FC7A209E-EDD0-4A1C-8C49-441F97918E72}" type="parTrans" cxnId="{392CA96A-2488-4DE5-B6CE-A645573A3387}">
      <dgm:prSet/>
      <dgm:spPr/>
      <dgm:t>
        <a:bodyPr/>
        <a:lstStyle/>
        <a:p>
          <a:endParaRPr lang="en-US"/>
        </a:p>
      </dgm:t>
    </dgm:pt>
    <dgm:pt modelId="{FF346F03-73DA-499A-BE0C-6D20A6599B48}" type="sibTrans" cxnId="{392CA96A-2488-4DE5-B6CE-A645573A3387}">
      <dgm:prSet/>
      <dgm:spPr/>
      <dgm:t>
        <a:bodyPr/>
        <a:lstStyle/>
        <a:p>
          <a:endParaRPr lang="en-US"/>
        </a:p>
      </dgm:t>
    </dgm:pt>
    <dgm:pt modelId="{0D038F5E-3D47-4107-A666-009592309310}">
      <dgm:prSet phldrT="[Text]"/>
      <dgm:spPr/>
      <dgm:t>
        <a:bodyPr/>
        <a:lstStyle/>
        <a:p>
          <a:r>
            <a:rPr lang="en-US" dirty="0"/>
            <a:t>Button presses</a:t>
          </a:r>
        </a:p>
      </dgm:t>
    </dgm:pt>
    <dgm:pt modelId="{6FC144E5-3269-448B-9C9B-27768E334203}" type="parTrans" cxnId="{D733DB9A-E4A9-43FE-A4A7-3E6433CA5836}">
      <dgm:prSet/>
      <dgm:spPr/>
      <dgm:t>
        <a:bodyPr/>
        <a:lstStyle/>
        <a:p>
          <a:endParaRPr lang="en-US"/>
        </a:p>
      </dgm:t>
    </dgm:pt>
    <dgm:pt modelId="{2E55C5E6-D3F2-4DAF-B5F6-E81FA2D2F883}" type="sibTrans" cxnId="{D733DB9A-E4A9-43FE-A4A7-3E6433CA5836}">
      <dgm:prSet/>
      <dgm:spPr/>
      <dgm:t>
        <a:bodyPr/>
        <a:lstStyle/>
        <a:p>
          <a:endParaRPr lang="en-US"/>
        </a:p>
      </dgm:t>
    </dgm:pt>
    <dgm:pt modelId="{FBD08E67-0C5E-4796-8F3A-132847AE047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Addressing mind wandering</a:t>
          </a:r>
        </a:p>
      </dgm:t>
    </dgm:pt>
    <dgm:pt modelId="{EE640387-A022-41A8-8E4C-FB1512DD956C}" type="parTrans" cxnId="{4773FCB5-6130-49EE-8C1F-D1CE909EC14C}">
      <dgm:prSet/>
      <dgm:spPr/>
      <dgm:t>
        <a:bodyPr/>
        <a:lstStyle/>
        <a:p>
          <a:endParaRPr lang="en-US"/>
        </a:p>
      </dgm:t>
    </dgm:pt>
    <dgm:pt modelId="{92213D67-0AA7-47B8-B86D-3FBAF020B997}" type="sibTrans" cxnId="{4773FCB5-6130-49EE-8C1F-D1CE909EC14C}">
      <dgm:prSet/>
      <dgm:spPr/>
      <dgm:t>
        <a:bodyPr/>
        <a:lstStyle/>
        <a:p>
          <a:endParaRPr lang="en-US"/>
        </a:p>
      </dgm:t>
    </dgm:pt>
    <dgm:pt modelId="{BC7D13B7-44C1-4511-B51E-E4DF08CE2F05}">
      <dgm:prSet phldrT="[Text]"/>
      <dgm:spPr/>
      <dgm:t>
        <a:bodyPr/>
        <a:lstStyle/>
        <a:p>
          <a:r>
            <a:rPr lang="en-US" dirty="0"/>
            <a:t>Addressing a thought (STP)</a:t>
          </a:r>
        </a:p>
      </dgm:t>
    </dgm:pt>
    <dgm:pt modelId="{755CFB8E-948F-434D-A503-A5AD7D277E66}" type="parTrans" cxnId="{CD900B0D-B2A2-4A2A-A9F0-169C2412E0DB}">
      <dgm:prSet/>
      <dgm:spPr/>
      <dgm:t>
        <a:bodyPr/>
        <a:lstStyle/>
        <a:p>
          <a:endParaRPr lang="en-US"/>
        </a:p>
      </dgm:t>
    </dgm:pt>
    <dgm:pt modelId="{CBC33DDF-F368-45E5-9B86-F7C6C4AEBD70}" type="sibTrans" cxnId="{CD900B0D-B2A2-4A2A-A9F0-169C2412E0DB}">
      <dgm:prSet/>
      <dgm:spPr/>
      <dgm:t>
        <a:bodyPr/>
        <a:lstStyle/>
        <a:p>
          <a:endParaRPr lang="en-US"/>
        </a:p>
      </dgm:t>
    </dgm:pt>
    <dgm:pt modelId="{CB44D4C0-A656-4EAE-BCB9-8137715A342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Back to attention to breath</a:t>
          </a:r>
        </a:p>
      </dgm:t>
    </dgm:pt>
    <dgm:pt modelId="{C2913FBA-FD6D-465A-9DD7-3E45497C4E2F}" type="parTrans" cxnId="{D8B39E7E-1B94-443B-B36E-CED4C79E40B8}">
      <dgm:prSet/>
      <dgm:spPr/>
      <dgm:t>
        <a:bodyPr/>
        <a:lstStyle/>
        <a:p>
          <a:endParaRPr lang="en-US"/>
        </a:p>
      </dgm:t>
    </dgm:pt>
    <dgm:pt modelId="{F1FAA457-81EB-4ED1-855F-6CA71B01B213}" type="sibTrans" cxnId="{D8B39E7E-1B94-443B-B36E-CED4C79E40B8}">
      <dgm:prSet/>
      <dgm:spPr/>
      <dgm:t>
        <a:bodyPr/>
        <a:lstStyle/>
        <a:p>
          <a:endParaRPr lang="en-US"/>
        </a:p>
      </dgm:t>
    </dgm:pt>
    <dgm:pt modelId="{A1FF10F5-E598-492D-9A7D-AAD7710E8AA3}" type="pres">
      <dgm:prSet presAssocID="{35EECB4F-0CA3-4D06-9F96-2F7F5402AD78}" presName="Name0" presStyleCnt="0">
        <dgm:presLayoutVars>
          <dgm:dir/>
          <dgm:resizeHandles val="exact"/>
        </dgm:presLayoutVars>
      </dgm:prSet>
      <dgm:spPr/>
    </dgm:pt>
    <dgm:pt modelId="{9F1F84A9-04C0-40E1-A683-A4DB2E5C1287}" type="pres">
      <dgm:prSet presAssocID="{C6B20B36-AC14-4E93-B047-F77515609700}" presName="node" presStyleLbl="node1" presStyleIdx="0" presStyleCnt="3" custLinFactNeighborX="1710" custLinFactNeighborY="5710">
        <dgm:presLayoutVars>
          <dgm:bulletEnabled val="1"/>
        </dgm:presLayoutVars>
      </dgm:prSet>
      <dgm:spPr/>
    </dgm:pt>
    <dgm:pt modelId="{016A230E-49C5-4AC7-9C31-FB1E8CA33C76}" type="pres">
      <dgm:prSet presAssocID="{FF346F03-73DA-499A-BE0C-6D20A6599B48}" presName="sibTrans" presStyleLbl="sibTrans2D1" presStyleIdx="0" presStyleCnt="2" custLinFactNeighborX="19577" custLinFactNeighborY="-1270"/>
      <dgm:spPr/>
    </dgm:pt>
    <dgm:pt modelId="{4427FE9A-9830-43F9-916A-A1ED8CF6E8FF}" type="pres">
      <dgm:prSet presAssocID="{FF346F03-73DA-499A-BE0C-6D20A6599B48}" presName="connectorText" presStyleLbl="sibTrans2D1" presStyleIdx="0" presStyleCnt="2"/>
      <dgm:spPr/>
    </dgm:pt>
    <dgm:pt modelId="{83A710DC-A1CB-4220-A6C2-E5E8F9DF2941}" type="pres">
      <dgm:prSet presAssocID="{FBD08E67-0C5E-4796-8F3A-132847AE0471}" presName="node" presStyleLbl="node1" presStyleIdx="1" presStyleCnt="3" custLinFactNeighborX="-14524" custLinFactNeighborY="-83260">
        <dgm:presLayoutVars>
          <dgm:bulletEnabled val="1"/>
        </dgm:presLayoutVars>
      </dgm:prSet>
      <dgm:spPr/>
    </dgm:pt>
    <dgm:pt modelId="{21FB0BFC-3F8E-407F-8A81-01D3175B84D9}" type="pres">
      <dgm:prSet presAssocID="{92213D67-0AA7-47B8-B86D-3FBAF020B997}" presName="sibTrans" presStyleLbl="sibTrans2D1" presStyleIdx="1" presStyleCnt="2"/>
      <dgm:spPr/>
    </dgm:pt>
    <dgm:pt modelId="{66693566-52FB-4F0E-90A7-3E8DC644FA0D}" type="pres">
      <dgm:prSet presAssocID="{92213D67-0AA7-47B8-B86D-3FBAF020B997}" presName="connectorText" presStyleLbl="sibTrans2D1" presStyleIdx="1" presStyleCnt="2"/>
      <dgm:spPr/>
    </dgm:pt>
    <dgm:pt modelId="{557DC1B8-C7DF-49FE-B6AD-494427B1281B}" type="pres">
      <dgm:prSet presAssocID="{BC7D13B7-44C1-4511-B51E-E4DF08CE2F05}" presName="node" presStyleLbl="node1" presStyleIdx="2" presStyleCnt="3" custLinFactX="-100000" custLinFactNeighborX="-111984" custLinFactNeighborY="68639">
        <dgm:presLayoutVars>
          <dgm:bulletEnabled val="1"/>
        </dgm:presLayoutVars>
      </dgm:prSet>
      <dgm:spPr/>
    </dgm:pt>
  </dgm:ptLst>
  <dgm:cxnLst>
    <dgm:cxn modelId="{8C7A320A-0C5E-4DB0-ADC8-78A2C801805B}" type="presOf" srcId="{92213D67-0AA7-47B8-B86D-3FBAF020B997}" destId="{66693566-52FB-4F0E-90A7-3E8DC644FA0D}" srcOrd="1" destOrd="0" presId="urn:microsoft.com/office/officeart/2005/8/layout/process1"/>
    <dgm:cxn modelId="{CD900B0D-B2A2-4A2A-A9F0-169C2412E0DB}" srcId="{35EECB4F-0CA3-4D06-9F96-2F7F5402AD78}" destId="{BC7D13B7-44C1-4511-B51E-E4DF08CE2F05}" srcOrd="2" destOrd="0" parTransId="{755CFB8E-948F-434D-A503-A5AD7D277E66}" sibTransId="{CBC33DDF-F368-45E5-9B86-F7C6C4AEBD70}"/>
    <dgm:cxn modelId="{48DD420E-303F-462C-AA50-9200DF262A4E}" type="presOf" srcId="{92213D67-0AA7-47B8-B86D-3FBAF020B997}" destId="{21FB0BFC-3F8E-407F-8A81-01D3175B84D9}" srcOrd="0" destOrd="0" presId="urn:microsoft.com/office/officeart/2005/8/layout/process1"/>
    <dgm:cxn modelId="{AF470914-EBCA-48F8-9448-AE4D2AAEC174}" type="presOf" srcId="{FF346F03-73DA-499A-BE0C-6D20A6599B48}" destId="{4427FE9A-9830-43F9-916A-A1ED8CF6E8FF}" srcOrd="1" destOrd="0" presId="urn:microsoft.com/office/officeart/2005/8/layout/process1"/>
    <dgm:cxn modelId="{008FC825-D1D8-4358-892B-973300F40B2D}" type="presOf" srcId="{35EECB4F-0CA3-4D06-9F96-2F7F5402AD78}" destId="{A1FF10F5-E598-492D-9A7D-AAD7710E8AA3}" srcOrd="0" destOrd="0" presId="urn:microsoft.com/office/officeart/2005/8/layout/process1"/>
    <dgm:cxn modelId="{392CA96A-2488-4DE5-B6CE-A645573A3387}" srcId="{35EECB4F-0CA3-4D06-9F96-2F7F5402AD78}" destId="{C6B20B36-AC14-4E93-B047-F77515609700}" srcOrd="0" destOrd="0" parTransId="{FC7A209E-EDD0-4A1C-8C49-441F97918E72}" sibTransId="{FF346F03-73DA-499A-BE0C-6D20A6599B48}"/>
    <dgm:cxn modelId="{18DE194F-BAC2-48D8-AAB6-099B55A79EC8}" type="presOf" srcId="{FBD08E67-0C5E-4796-8F3A-132847AE0471}" destId="{83A710DC-A1CB-4220-A6C2-E5E8F9DF2941}" srcOrd="0" destOrd="0" presId="urn:microsoft.com/office/officeart/2005/8/layout/process1"/>
    <dgm:cxn modelId="{D778B45A-1C1A-4566-8194-FE596688FD76}" type="presOf" srcId="{0D038F5E-3D47-4107-A666-009592309310}" destId="{9F1F84A9-04C0-40E1-A683-A4DB2E5C1287}" srcOrd="0" destOrd="1" presId="urn:microsoft.com/office/officeart/2005/8/layout/process1"/>
    <dgm:cxn modelId="{D8B39E7E-1B94-443B-B36E-CED4C79E40B8}" srcId="{FBD08E67-0C5E-4796-8F3A-132847AE0471}" destId="{CB44D4C0-A656-4EAE-BCB9-8137715A3421}" srcOrd="0" destOrd="0" parTransId="{C2913FBA-FD6D-465A-9DD7-3E45497C4E2F}" sibTransId="{F1FAA457-81EB-4ED1-855F-6CA71B01B213}"/>
    <dgm:cxn modelId="{F204B085-2380-4AA9-B0A4-E3CB475A9E21}" type="presOf" srcId="{C6B20B36-AC14-4E93-B047-F77515609700}" destId="{9F1F84A9-04C0-40E1-A683-A4DB2E5C1287}" srcOrd="0" destOrd="0" presId="urn:microsoft.com/office/officeart/2005/8/layout/process1"/>
    <dgm:cxn modelId="{D733DB9A-E4A9-43FE-A4A7-3E6433CA5836}" srcId="{C6B20B36-AC14-4E93-B047-F77515609700}" destId="{0D038F5E-3D47-4107-A666-009592309310}" srcOrd="0" destOrd="0" parTransId="{6FC144E5-3269-448B-9C9B-27768E334203}" sibTransId="{2E55C5E6-D3F2-4DAF-B5F6-E81FA2D2F883}"/>
    <dgm:cxn modelId="{4773FCB5-6130-49EE-8C1F-D1CE909EC14C}" srcId="{35EECB4F-0CA3-4D06-9F96-2F7F5402AD78}" destId="{FBD08E67-0C5E-4796-8F3A-132847AE0471}" srcOrd="1" destOrd="0" parTransId="{EE640387-A022-41A8-8E4C-FB1512DD956C}" sibTransId="{92213D67-0AA7-47B8-B86D-3FBAF020B997}"/>
    <dgm:cxn modelId="{7EC9CCCD-01C9-4D68-BB4B-C5D8062F5023}" type="presOf" srcId="{BC7D13B7-44C1-4511-B51E-E4DF08CE2F05}" destId="{557DC1B8-C7DF-49FE-B6AD-494427B1281B}" srcOrd="0" destOrd="0" presId="urn:microsoft.com/office/officeart/2005/8/layout/process1"/>
    <dgm:cxn modelId="{EC952BE7-8DF9-400C-867B-CF99620BD12A}" type="presOf" srcId="{CB44D4C0-A656-4EAE-BCB9-8137715A3421}" destId="{83A710DC-A1CB-4220-A6C2-E5E8F9DF2941}" srcOrd="0" destOrd="1" presId="urn:microsoft.com/office/officeart/2005/8/layout/process1"/>
    <dgm:cxn modelId="{C4CFFAFC-67AB-4D93-A24B-DD674BB2FDF3}" type="presOf" srcId="{FF346F03-73DA-499A-BE0C-6D20A6599B48}" destId="{016A230E-49C5-4AC7-9C31-FB1E8CA33C76}" srcOrd="0" destOrd="0" presId="urn:microsoft.com/office/officeart/2005/8/layout/process1"/>
    <dgm:cxn modelId="{C22619EC-74FF-4ABD-B608-52176563BBCE}" type="presParOf" srcId="{A1FF10F5-E598-492D-9A7D-AAD7710E8AA3}" destId="{9F1F84A9-04C0-40E1-A683-A4DB2E5C1287}" srcOrd="0" destOrd="0" presId="urn:microsoft.com/office/officeart/2005/8/layout/process1"/>
    <dgm:cxn modelId="{EAD366AC-3DB8-4573-9C6B-E3C9C931A0F9}" type="presParOf" srcId="{A1FF10F5-E598-492D-9A7D-AAD7710E8AA3}" destId="{016A230E-49C5-4AC7-9C31-FB1E8CA33C76}" srcOrd="1" destOrd="0" presId="urn:microsoft.com/office/officeart/2005/8/layout/process1"/>
    <dgm:cxn modelId="{28D15BF0-E642-4585-BAA3-96A39B4B63C1}" type="presParOf" srcId="{016A230E-49C5-4AC7-9C31-FB1E8CA33C76}" destId="{4427FE9A-9830-43F9-916A-A1ED8CF6E8FF}" srcOrd="0" destOrd="0" presId="urn:microsoft.com/office/officeart/2005/8/layout/process1"/>
    <dgm:cxn modelId="{EE733D2E-7041-4E63-90A1-D132EADEDF2C}" type="presParOf" srcId="{A1FF10F5-E598-492D-9A7D-AAD7710E8AA3}" destId="{83A710DC-A1CB-4220-A6C2-E5E8F9DF2941}" srcOrd="2" destOrd="0" presId="urn:microsoft.com/office/officeart/2005/8/layout/process1"/>
    <dgm:cxn modelId="{9C9C4685-E1A0-4E63-9E35-CB16A54548A0}" type="presParOf" srcId="{A1FF10F5-E598-492D-9A7D-AAD7710E8AA3}" destId="{21FB0BFC-3F8E-407F-8A81-01D3175B84D9}" srcOrd="3" destOrd="0" presId="urn:microsoft.com/office/officeart/2005/8/layout/process1"/>
    <dgm:cxn modelId="{B4874493-1A49-49A3-8D20-4DC8DAE0EBFF}" type="presParOf" srcId="{21FB0BFC-3F8E-407F-8A81-01D3175B84D9}" destId="{66693566-52FB-4F0E-90A7-3E8DC644FA0D}" srcOrd="0" destOrd="0" presId="urn:microsoft.com/office/officeart/2005/8/layout/process1"/>
    <dgm:cxn modelId="{F0158151-36B4-4004-B42E-E74ECDC864C2}" type="presParOf" srcId="{A1FF10F5-E598-492D-9A7D-AAD7710E8AA3}" destId="{557DC1B8-C7DF-49FE-B6AD-494427B1281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F84A9-04C0-40E1-A683-A4DB2E5C1287}">
      <dsp:nvSpPr>
        <dsp:cNvPr id="0" name=""/>
        <dsp:cNvSpPr/>
      </dsp:nvSpPr>
      <dsp:spPr>
        <a:xfrm>
          <a:off x="26499" y="2017963"/>
          <a:ext cx="2601678" cy="1561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Attention to breath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Button presses</a:t>
          </a:r>
        </a:p>
      </dsp:txBody>
      <dsp:txXfrm>
        <a:off x="72219" y="2063683"/>
        <a:ext cx="2510238" cy="1469566"/>
      </dsp:txXfrm>
    </dsp:sp>
    <dsp:sp modelId="{016A230E-49C5-4AC7-9C31-FB1E8CA33C76}">
      <dsp:nvSpPr>
        <dsp:cNvPr id="0" name=""/>
        <dsp:cNvSpPr/>
      </dsp:nvSpPr>
      <dsp:spPr>
        <a:xfrm rot="20292372">
          <a:off x="2925739" y="1768022"/>
          <a:ext cx="497580" cy="645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931074" y="1924775"/>
        <a:ext cx="348306" cy="387130"/>
      </dsp:txXfrm>
    </dsp:sp>
    <dsp:sp modelId="{83A710DC-A1CB-4220-A6C2-E5E8F9DF2941}">
      <dsp:nvSpPr>
        <dsp:cNvPr id="0" name=""/>
        <dsp:cNvSpPr/>
      </dsp:nvSpPr>
      <dsp:spPr>
        <a:xfrm>
          <a:off x="3499906" y="629135"/>
          <a:ext cx="2601678" cy="156100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Addressing mind wandering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Back to attention to breath</a:t>
          </a:r>
        </a:p>
      </dsp:txBody>
      <dsp:txXfrm>
        <a:off x="3545626" y="674855"/>
        <a:ext cx="2510238" cy="1469566"/>
      </dsp:txXfrm>
    </dsp:sp>
    <dsp:sp modelId="{21FB0BFC-3F8E-407F-8A81-01D3175B84D9}">
      <dsp:nvSpPr>
        <dsp:cNvPr id="0" name=""/>
        <dsp:cNvSpPr/>
      </dsp:nvSpPr>
      <dsp:spPr>
        <a:xfrm rot="5361678">
          <a:off x="4599395" y="2284760"/>
          <a:ext cx="429404" cy="645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663088" y="2349397"/>
        <a:ext cx="300583" cy="387130"/>
      </dsp:txXfrm>
    </dsp:sp>
    <dsp:sp modelId="{557DC1B8-C7DF-49FE-B6AD-494427B1281B}">
      <dsp:nvSpPr>
        <dsp:cNvPr id="0" name=""/>
        <dsp:cNvSpPr/>
      </dsp:nvSpPr>
      <dsp:spPr>
        <a:xfrm>
          <a:off x="3526339" y="3000289"/>
          <a:ext cx="2601678" cy="1561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Addressing a thought (STP)</a:t>
          </a:r>
        </a:p>
      </dsp:txBody>
      <dsp:txXfrm>
        <a:off x="3572059" y="3046009"/>
        <a:ext cx="2510238" cy="1469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C625-3380-46A0-B4CB-59F08D31A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1B7D-8B93-4CC1-BBF6-0951E9DF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A2D6-D356-422A-9A4F-D7D7B96C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8D7B-A8DE-4A75-BE25-2A9F5AA7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AD56-5E7B-4378-98D0-03888EC0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F1AE-0470-426F-952C-14D44EEB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A24F5-1E73-44E6-A7D3-B265D677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9872-F00D-4903-801F-E160D414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F603-9529-47DC-B0E4-539C6568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9AC8-035C-4066-8312-2E1A9028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D3FC9-471C-4F38-9CFD-EC06FB3FE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EC84-3CBF-4F9E-BEF9-7355AE101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8C16-C4DB-4292-BD1B-3D09D539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346D-2293-4B5E-B897-2217F472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65926-4D5D-4F1B-B693-DEC682F6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7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7793-DA32-468D-AE6F-771E7DB1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86B1-342B-464F-8778-0B14F7D9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3B522-79DC-4B75-9CB2-58B35EC7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8712-17BD-4FB5-81AA-49530149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F39C-C768-4E58-9725-4DB0C63C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7972-3488-4BF9-9C3F-155E2466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00B2F-509F-4145-A37A-E8788079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C070-4E48-4255-9F96-6C658048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93D0-BABC-43A2-9393-CF4DF0FF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C5E5-4834-4A18-89D4-197C69E9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7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06DF-9E76-4015-B119-1CB0658D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1FD9-6141-461C-A2DB-3E670B880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D82E7-2B63-48BB-8B23-C49E5383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B135D-4CF9-4FA8-853C-A7A740FC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50CB2-1CD9-42D0-93D2-BE7E0D62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353A7-4F49-4746-B4DB-B77F0FCB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535C-7B4D-4DE2-BF71-89643E53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B365D-47C5-4375-BF5F-4FD8B5A9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BF1D1-A163-4F8E-981D-221890E9D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0B238-6078-4F01-AEA5-474239A11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632D6-8412-4FB4-87A4-50B056AA8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974A2-7231-4C0F-8B52-348C9CDA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05D7E-FE6B-442A-A76B-D353DFFC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4B1F0-74D8-4BA6-87B7-51029A94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AE88-FE3A-4F32-94A7-2AAFCF86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3A8C7-7887-4C29-8FA5-DC86FD61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DB6E4-C3A2-47AA-8B13-749CE9CB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FEA6D-4935-4948-BA0E-220CE64D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2B906-3FA7-46CB-9379-B3B1BCB7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B16CF-C3F6-4006-A69C-BF694FA1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2AA33-4614-4AD0-9D50-CBEB2913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DBC0-688E-48CC-B7E2-5FBCF1B3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D22A-BBE1-42B9-A444-1DB10591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15FE4-1401-4FDB-A571-B07CCF27D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52F9-2CC9-40B5-9242-5384E221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DFC4-CE4C-4C54-A449-705CB604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E7EF-95F4-46A6-996D-B8C8DE8E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391E-F4E9-420F-B721-8C8F7691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81310-7079-420A-B58E-941C37383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112B6-8C3E-4081-AFA6-C15C607B6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2214D-5285-4D81-8A82-950ED5B8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9FFE6-2967-421B-94D5-18C70EAE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7725F-AAE2-42B7-8E18-1194A3ED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36AB5-0FB1-4740-9086-3C4F0C66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9CBBA-E758-410D-9CC8-8CDFB6C8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8FAB-821E-4D56-BB0C-8C531CBA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2E45-A422-4183-BA9E-92F523582E7E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E9F0-F421-4DA2-AF78-21E0DD107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348E-78E4-43CB-8314-E8343C802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D7C9-30D9-40CC-8136-B2310BC5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E322-105F-4FF5-9636-52E487A8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1A0F9-2114-49F2-AC3E-9F371F796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4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4C2AB1C-B28E-4532-BE16-1D8792D96776}"/>
              </a:ext>
            </a:extLst>
          </p:cNvPr>
          <p:cNvGrpSpPr/>
          <p:nvPr/>
        </p:nvGrpSpPr>
        <p:grpSpPr>
          <a:xfrm>
            <a:off x="1957233" y="4156763"/>
            <a:ext cx="3768918" cy="1713975"/>
            <a:chOff x="1234440" y="4263912"/>
            <a:chExt cx="2457796" cy="945476"/>
          </a:xfrm>
        </p:grpSpPr>
        <p:sp>
          <p:nvSpPr>
            <p:cNvPr id="23" name="Arrow: Bent-Up 22">
              <a:extLst>
                <a:ext uri="{FF2B5EF4-FFF2-40B4-BE49-F238E27FC236}">
                  <a16:creationId xmlns:a16="http://schemas.microsoft.com/office/drawing/2014/main" id="{5A23EDB9-EB76-4B21-BF78-1369D632A57C}"/>
                </a:ext>
              </a:extLst>
            </p:cNvPr>
            <p:cNvSpPr/>
            <p:nvPr/>
          </p:nvSpPr>
          <p:spPr>
            <a:xfrm flipH="1">
              <a:off x="1234440" y="4263912"/>
              <a:ext cx="2457796" cy="945476"/>
            </a:xfrm>
            <a:prstGeom prst="bentUpArrow">
              <a:avLst/>
            </a:prstGeom>
            <a:solidFill>
              <a:srgbClr val="B0B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BA049E3-FFE3-4C5E-9D65-9D87F153E1A8}"/>
                </a:ext>
              </a:extLst>
            </p:cNvPr>
            <p:cNvSpPr/>
            <p:nvPr/>
          </p:nvSpPr>
          <p:spPr>
            <a:xfrm>
              <a:off x="3467757" y="4263912"/>
              <a:ext cx="224479" cy="945476"/>
            </a:xfrm>
            <a:prstGeom prst="rect">
              <a:avLst/>
            </a:prstGeom>
            <a:solidFill>
              <a:srgbClr val="B0B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B00AC5-302D-4B89-B75E-7F198B847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291475"/>
              </p:ext>
            </p:extLst>
          </p:nvPr>
        </p:nvGraphicFramePr>
        <p:xfrm>
          <a:off x="1144107" y="548915"/>
          <a:ext cx="990378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 descr="ds">
            <a:extLst>
              <a:ext uri="{FF2B5EF4-FFF2-40B4-BE49-F238E27FC236}">
                <a16:creationId xmlns:a16="http://schemas.microsoft.com/office/drawing/2014/main" id="{D08F10D2-132D-4B1F-9AD6-343C2C376EDF}"/>
              </a:ext>
            </a:extLst>
          </p:cNvPr>
          <p:cNvGrpSpPr/>
          <p:nvPr/>
        </p:nvGrpSpPr>
        <p:grpSpPr>
          <a:xfrm>
            <a:off x="1795243" y="269519"/>
            <a:ext cx="4781724" cy="2037453"/>
            <a:chOff x="1234440" y="1495719"/>
            <a:chExt cx="6745786" cy="945476"/>
          </a:xfrm>
        </p:grpSpPr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8CF8E7E2-B7AA-48DF-A585-E02519E5F635}"/>
                </a:ext>
              </a:extLst>
            </p:cNvPr>
            <p:cNvSpPr/>
            <p:nvPr/>
          </p:nvSpPr>
          <p:spPr>
            <a:xfrm flipH="1" flipV="1">
              <a:off x="1234440" y="1495719"/>
              <a:ext cx="6515100" cy="945476"/>
            </a:xfrm>
            <a:prstGeom prst="bentUpArrow">
              <a:avLst/>
            </a:prstGeom>
            <a:solidFill>
              <a:srgbClr val="B0B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C146E6-48F8-4796-9657-038E642CD6CA}"/>
                </a:ext>
              </a:extLst>
            </p:cNvPr>
            <p:cNvSpPr/>
            <p:nvPr/>
          </p:nvSpPr>
          <p:spPr>
            <a:xfrm rot="10800000">
              <a:off x="7459499" y="1495719"/>
              <a:ext cx="520727" cy="373221"/>
            </a:xfrm>
            <a:prstGeom prst="rect">
              <a:avLst/>
            </a:prstGeom>
            <a:solidFill>
              <a:srgbClr val="B0B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819B15-D8FB-4E1E-A7CE-149FDBCE8A47}"/>
              </a:ext>
            </a:extLst>
          </p:cNvPr>
          <p:cNvSpPr txBox="1"/>
          <p:nvPr/>
        </p:nvSpPr>
        <p:spPr>
          <a:xfrm>
            <a:off x="2030422" y="302322"/>
            <a:ext cx="514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Disengagement from mind wandering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98CC04F-A72B-48BF-BC86-77829E6348CE}"/>
              </a:ext>
            </a:extLst>
          </p:cNvPr>
          <p:cNvSpPr/>
          <p:nvPr/>
        </p:nvSpPr>
        <p:spPr>
          <a:xfrm rot="17191034">
            <a:off x="4008106" y="3528495"/>
            <a:ext cx="626182" cy="561954"/>
          </a:xfrm>
          <a:prstGeom prst="downArrow">
            <a:avLst/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791E58F-C628-41DF-865D-E7D21B288347}"/>
              </a:ext>
            </a:extLst>
          </p:cNvPr>
          <p:cNvSpPr/>
          <p:nvPr/>
        </p:nvSpPr>
        <p:spPr>
          <a:xfrm rot="10800000">
            <a:off x="5083729" y="2857325"/>
            <a:ext cx="642422" cy="477691"/>
          </a:xfrm>
          <a:prstGeom prst="downArrow">
            <a:avLst/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7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BMM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תומר עוז</dc:creator>
  <cp:lastModifiedBy>תומר עוז</cp:lastModifiedBy>
  <cp:revision>4</cp:revision>
  <dcterms:created xsi:type="dcterms:W3CDTF">2020-11-16T17:15:56Z</dcterms:created>
  <dcterms:modified xsi:type="dcterms:W3CDTF">2020-12-13T06:41:48Z</dcterms:modified>
</cp:coreProperties>
</file>