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D9BE-0433-40B8-811F-D6A3B43F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56148-8B88-48C7-9CB1-15E5CDDD2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A1A9-5D43-4978-AEE3-7A6CDF35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8DB2-0F1F-4457-9518-8A7D993BD9B7}" type="datetimeFigureOut">
              <a:rPr lang="LID4096" smtClean="0"/>
              <a:t>01/09/2020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D0A5-F11B-469D-90C3-DA9C582F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85B9-AC38-4830-AFBB-2371FDB7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8B8E-8273-41DE-8DF1-24670BD778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14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1E4-2E78-429F-BAB2-5F6B5712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E3F3D-FAE0-40CE-B758-3A6AAA94D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EAA7-5B9D-4D0A-A7F5-A3D9ACC4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8DB2-0F1F-4457-9518-8A7D993BD9B7}" type="datetimeFigureOut">
              <a:rPr lang="LID4096" smtClean="0"/>
              <a:t>01/09/2020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9D63E-9316-4B3A-BAB5-5C581EA8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BA117-8B17-427F-B0EC-280BB9A9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8B8E-8273-41DE-8DF1-24670BD778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298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04D85-61B7-420C-9DFF-30557F596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31BF9-7285-4C15-A590-79881C6BB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E7DA3-B6AA-4E37-9928-90EE96C9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8DB2-0F1F-4457-9518-8A7D993BD9B7}" type="datetimeFigureOut">
              <a:rPr lang="LID4096" smtClean="0"/>
              <a:t>01/09/2020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7832F-9E40-48E3-B501-95E51B64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4834-8454-4D9D-B013-B60D0897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8B8E-8273-41DE-8DF1-24670BD778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53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03FF-D696-426A-B71F-08DD4DDD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4FB0-49C4-46D5-BB4B-8BE274D6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0E7B2-E759-4B14-BD69-496DF1F8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8DB2-0F1F-4457-9518-8A7D993BD9B7}" type="datetimeFigureOut">
              <a:rPr lang="LID4096" smtClean="0"/>
              <a:t>01/09/2020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F27A-F2FA-4F0A-81C2-E85BA347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6AEE9-AF7E-4EE8-B18B-FDCEA419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8B8E-8273-41DE-8DF1-24670BD778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47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8337-C3D3-4BC0-A8A8-85B87889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37590-26CB-4A7D-A14F-7416135B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9B1CC-A888-4BD6-B8EF-1B6AE14B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8DB2-0F1F-4457-9518-8A7D993BD9B7}" type="datetimeFigureOut">
              <a:rPr lang="LID4096" smtClean="0"/>
              <a:t>01/09/2020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99BA5-6A4A-4C28-B2CC-7FB2820B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59ACE-BDFE-4DE0-8F5D-BD22E655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8B8E-8273-41DE-8DF1-24670BD778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86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02FF-952E-465A-8719-B6A19DA5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A719-A46F-468E-87F6-0A2887DBD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88562-D06F-4FE2-A940-627E250DD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21DC2-7225-4553-832D-EA691043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8DB2-0F1F-4457-9518-8A7D993BD9B7}" type="datetimeFigureOut">
              <a:rPr lang="LID4096" smtClean="0"/>
              <a:t>01/09/2020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EA90C-FAF0-4CD9-9D31-C2775D1A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82B76-9CAA-4FCC-B51A-F2E9F04B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8B8E-8273-41DE-8DF1-24670BD778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654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B654-5211-47C3-9D9E-0E981C6B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5FCE-84DA-4414-912F-AC10A9221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A89BB-6EC9-495F-AFFD-6AC25CF92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E1414-471B-4360-B5DD-07CFCCACE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89BBF-87BC-444C-8DA1-6DD572933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76562-7D85-4E5B-B312-44D9DD32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8DB2-0F1F-4457-9518-8A7D993BD9B7}" type="datetimeFigureOut">
              <a:rPr lang="LID4096" smtClean="0"/>
              <a:t>01/09/2020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73459-6BEC-4532-8C5C-4FDE2DBB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F626E-53BF-457C-8627-7238300F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8B8E-8273-41DE-8DF1-24670BD778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479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DE51-DD25-4A51-A539-D57DFA00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28C2D-6339-4A8D-B8D5-FB1CB234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8DB2-0F1F-4457-9518-8A7D993BD9B7}" type="datetimeFigureOut">
              <a:rPr lang="LID4096" smtClean="0"/>
              <a:t>01/09/2020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1C9EB-5C94-4D5D-9D4F-9FD4CD90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A9D9B-C995-4767-8FE6-008EF9AE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8B8E-8273-41DE-8DF1-24670BD778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513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35BF1-CBCD-4BC9-92CD-7E59889B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8DB2-0F1F-4457-9518-8A7D993BD9B7}" type="datetimeFigureOut">
              <a:rPr lang="LID4096" smtClean="0"/>
              <a:t>01/09/2020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E4E64-8DDD-4D07-80F6-5C13002D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1FE3C-6EF4-4B8C-916D-79314482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8B8E-8273-41DE-8DF1-24670BD778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478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9A73-FAAF-4E2E-B6AF-7F5BFE5C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658B-39A0-40CF-8519-58D7BAF19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D01D-E776-4781-B1E6-B9B8E8C13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BA947-968E-4668-8134-7943B36E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8DB2-0F1F-4457-9518-8A7D993BD9B7}" type="datetimeFigureOut">
              <a:rPr lang="LID4096" smtClean="0"/>
              <a:t>01/09/2020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72C30-9EDB-4DF2-A648-F06984E4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4677A-1AE7-4792-A592-4F4B5DC7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8B8E-8273-41DE-8DF1-24670BD778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773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ABB-46D5-4751-876E-814C1543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18FAB-1592-4471-9A8E-AC8461BFB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C03AD-90E0-493B-90AD-B3B074C61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48E96-6207-405F-8042-B38DEDBF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8DB2-0F1F-4457-9518-8A7D993BD9B7}" type="datetimeFigureOut">
              <a:rPr lang="LID4096" smtClean="0"/>
              <a:t>01/09/2020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56B6D-399E-4F5C-A876-DC6EC38C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53A03-83C0-4DCF-BDE5-C9B7376A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8B8E-8273-41DE-8DF1-24670BD778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654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76B2B-5993-4CBE-B269-57F1A55C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B62A5-0A08-48BA-9EC8-40F839FDC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7B4D-46F9-473D-BC06-5BF6220F1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8DB2-0F1F-4457-9518-8A7D993BD9B7}" type="datetimeFigureOut">
              <a:rPr lang="LID4096" smtClean="0"/>
              <a:t>01/09/2020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7DB4-095D-442F-B0A8-2C661DDF5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ED42-D78A-4891-B53F-042921235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8B8E-8273-41DE-8DF1-24670BD778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369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A11B-89AB-4211-9DF0-47D97B02E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63075-D58D-4802-A75A-E1130235B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252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D89473-59E2-46E0-AB22-BD4D9D17C1C2}"/>
              </a:ext>
            </a:extLst>
          </p:cNvPr>
          <p:cNvSpPr/>
          <p:nvPr/>
        </p:nvSpPr>
        <p:spPr>
          <a:xfrm>
            <a:off x="1687636" y="1232452"/>
            <a:ext cx="1638661" cy="125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F9EC4-3122-4A00-96AD-93C22F9CB281}"/>
              </a:ext>
            </a:extLst>
          </p:cNvPr>
          <p:cNvSpPr/>
          <p:nvPr/>
        </p:nvSpPr>
        <p:spPr>
          <a:xfrm>
            <a:off x="3676470" y="371061"/>
            <a:ext cx="1638661" cy="125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catch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 catch()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5D190E-C913-4354-B236-683A430C4D20}"/>
              </a:ext>
            </a:extLst>
          </p:cNvPr>
          <p:cNvSpPr/>
          <p:nvPr/>
        </p:nvSpPr>
        <p:spPr>
          <a:xfrm>
            <a:off x="7308068" y="357809"/>
            <a:ext cx="1431235" cy="125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 refresh &amp;</a:t>
            </a:r>
          </a:p>
          <a:p>
            <a:pPr algn="ctr"/>
            <a:r>
              <a:rPr lang="en-US" dirty="0"/>
              <a:t>Wait for</a:t>
            </a:r>
          </a:p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On catch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5A4C74-8A0C-4E33-87CA-AAEEF81ABB1F}"/>
              </a:ext>
            </a:extLst>
          </p:cNvPr>
          <p:cNvSpPr/>
          <p:nvPr/>
        </p:nvSpPr>
        <p:spPr>
          <a:xfrm>
            <a:off x="3676470" y="2020957"/>
            <a:ext cx="1638661" cy="125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</a:t>
            </a:r>
          </a:p>
          <a:p>
            <a:pPr algn="ctr"/>
            <a:r>
              <a:rPr lang="en-US" dirty="0"/>
              <a:t>_trial()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E3F471-EC24-4623-847C-C2A99BD50165}"/>
              </a:ext>
            </a:extLst>
          </p:cNvPr>
          <p:cNvSpPr/>
          <p:nvPr/>
        </p:nvSpPr>
        <p:spPr>
          <a:xfrm>
            <a:off x="5665304" y="2020957"/>
            <a:ext cx="1431235" cy="125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C76139-EAFA-492B-B237-1BA51D409CFB}"/>
              </a:ext>
            </a:extLst>
          </p:cNvPr>
          <p:cNvSpPr/>
          <p:nvPr/>
        </p:nvSpPr>
        <p:spPr>
          <a:xfrm>
            <a:off x="0" y="1232452"/>
            <a:ext cx="1431235" cy="125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 refresh &amp;</a:t>
            </a:r>
          </a:p>
          <a:p>
            <a:pPr algn="ctr"/>
            <a:r>
              <a:rPr lang="en-US" dirty="0"/>
              <a:t>Wait for</a:t>
            </a:r>
          </a:p>
          <a:p>
            <a:pPr algn="ctr"/>
            <a:r>
              <a:rPr lang="en-US" dirty="0"/>
              <a:t>Response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8962C5-9100-4132-B903-DEC16AFF3A66}"/>
              </a:ext>
            </a:extLst>
          </p:cNvPr>
          <p:cNvSpPr/>
          <p:nvPr/>
        </p:nvSpPr>
        <p:spPr>
          <a:xfrm>
            <a:off x="7308067" y="2020957"/>
            <a:ext cx="1431235" cy="125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 refresh &amp;</a:t>
            </a:r>
          </a:p>
          <a:p>
            <a:pPr algn="ctr"/>
            <a:r>
              <a:rPr lang="en-US" dirty="0"/>
              <a:t>Wait for</a:t>
            </a:r>
          </a:p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D1A71-D229-476F-A3F7-8F834332F11C}"/>
              </a:ext>
            </a:extLst>
          </p:cNvPr>
          <p:cNvSpPr/>
          <p:nvPr/>
        </p:nvSpPr>
        <p:spPr>
          <a:xfrm>
            <a:off x="10760765" y="371061"/>
            <a:ext cx="1431235" cy="125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 refresh &amp;</a:t>
            </a:r>
          </a:p>
          <a:p>
            <a:pPr algn="ctr"/>
            <a:r>
              <a:rPr lang="en-US" dirty="0"/>
              <a:t>Wait for</a:t>
            </a:r>
          </a:p>
          <a:p>
            <a:pPr algn="ctr"/>
            <a:r>
              <a:rPr lang="en-US" dirty="0"/>
              <a:t>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55E7A2-C4C4-4772-857E-56A88F8955FB}"/>
              </a:ext>
            </a:extLst>
          </p:cNvPr>
          <p:cNvSpPr/>
          <p:nvPr/>
        </p:nvSpPr>
        <p:spPr>
          <a:xfrm>
            <a:off x="8881512" y="357809"/>
            <a:ext cx="1737043" cy="125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</a:t>
            </a:r>
          </a:p>
          <a:p>
            <a:pPr algn="ctr"/>
            <a:r>
              <a:rPr lang="en-US" dirty="0" err="1"/>
              <a:t>current_trial</a:t>
            </a:r>
            <a:r>
              <a:rPr lang="en-US" dirty="0"/>
              <a:t> -=1</a:t>
            </a:r>
          </a:p>
          <a:p>
            <a:pPr algn="ctr"/>
            <a:r>
              <a:rPr lang="en-US" dirty="0"/>
              <a:t>&amp; remove catch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446019-8A6F-4A20-8484-E28E59945347}"/>
              </a:ext>
            </a:extLst>
          </p:cNvPr>
          <p:cNvSpPr/>
          <p:nvPr/>
        </p:nvSpPr>
        <p:spPr>
          <a:xfrm>
            <a:off x="5665303" y="371061"/>
            <a:ext cx="1431235" cy="125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93D1C7-B5B9-4438-B375-73D60C4726BF}"/>
              </a:ext>
            </a:extLst>
          </p:cNvPr>
          <p:cNvSpPr/>
          <p:nvPr/>
        </p:nvSpPr>
        <p:spPr>
          <a:xfrm>
            <a:off x="1098421" y="2491408"/>
            <a:ext cx="75537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LID4096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28B868-6FF6-4E38-B57A-87DCC27F1834}"/>
              </a:ext>
            </a:extLst>
          </p:cNvPr>
          <p:cNvSpPr/>
          <p:nvPr/>
        </p:nvSpPr>
        <p:spPr>
          <a:xfrm>
            <a:off x="8573143" y="3235188"/>
            <a:ext cx="75537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LID4096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610D09-693B-447F-8303-4F6BB0EA9514}"/>
              </a:ext>
            </a:extLst>
          </p:cNvPr>
          <p:cNvSpPr/>
          <p:nvPr/>
        </p:nvSpPr>
        <p:spPr>
          <a:xfrm>
            <a:off x="8573143" y="1592746"/>
            <a:ext cx="75537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LID4096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44E9F3-E0BA-4C01-971D-46DA503A18F5}"/>
              </a:ext>
            </a:extLst>
          </p:cNvPr>
          <p:cNvSpPr/>
          <p:nvPr/>
        </p:nvSpPr>
        <p:spPr>
          <a:xfrm>
            <a:off x="10438103" y="1592746"/>
            <a:ext cx="75537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LID4096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14D6B-7027-48B1-A4A2-6D860B592E72}"/>
              </a:ext>
            </a:extLst>
          </p:cNvPr>
          <p:cNvSpPr/>
          <p:nvPr/>
        </p:nvSpPr>
        <p:spPr>
          <a:xfrm>
            <a:off x="11997314" y="1592746"/>
            <a:ext cx="75537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LID4096" dirty="0"/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E037C771-0180-4912-908A-6B87A217CDB2}"/>
              </a:ext>
            </a:extLst>
          </p:cNvPr>
          <p:cNvSpPr/>
          <p:nvPr/>
        </p:nvSpPr>
        <p:spPr>
          <a:xfrm>
            <a:off x="1467165" y="1046919"/>
            <a:ext cx="323132" cy="1431236"/>
          </a:xfrm>
          <a:prstGeom prst="round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AFACT</a:t>
            </a:r>
            <a:endParaRPr lang="LID4096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862B5F-1F93-4BCC-A850-FDDF8D8B636F}"/>
              </a:ext>
            </a:extLst>
          </p:cNvPr>
          <p:cNvSpPr/>
          <p:nvPr/>
        </p:nvSpPr>
        <p:spPr>
          <a:xfrm>
            <a:off x="-651371" y="2466559"/>
            <a:ext cx="755374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LID4096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D4BD546-D411-40B4-92ED-3A54809F2668}"/>
              </a:ext>
            </a:extLst>
          </p:cNvPr>
          <p:cNvSpPr/>
          <p:nvPr/>
        </p:nvSpPr>
        <p:spPr>
          <a:xfrm rot="3804615">
            <a:off x="469613" y="1691722"/>
            <a:ext cx="523395" cy="174514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641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6699</TotalTime>
  <Words>54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תומר עוז</dc:creator>
  <cp:lastModifiedBy>תומר עוז</cp:lastModifiedBy>
  <cp:revision>4</cp:revision>
  <dcterms:created xsi:type="dcterms:W3CDTF">2020-01-09T15:05:13Z</dcterms:created>
  <dcterms:modified xsi:type="dcterms:W3CDTF">2020-01-14T06:44:18Z</dcterms:modified>
</cp:coreProperties>
</file>