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 במקביל (באותו הזמן) רצף משפטים בכל אוזן. כלומר, באוזן ימין תשמע רצף משפטים ובאותו זמן באוזן שמאל תשמע רצף שונה של משפטים. אתה מתבקש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אתה שומע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(לחץ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14587" y="2883452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 רצף משפטים בכל 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</a:t>
            </a:r>
            <a:r>
              <a:rPr lang="en-GB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</a:t>
            </a:r>
            <a:r>
              <a:rPr lang="en-GB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</a:t>
            </a:r>
            <a:r>
              <a:rPr lang="en-GB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 לענות הכי מהר ומדויק שאתה יכול.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אתה מוכן להמשיך במטלה, לחץ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344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25</cp:revision>
  <dcterms:created xsi:type="dcterms:W3CDTF">2017-03-26T10:37:38Z</dcterms:created>
  <dcterms:modified xsi:type="dcterms:W3CDTF">2022-02-13T08:25:28Z</dcterms:modified>
</cp:coreProperties>
</file>