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תבצעי מטלה נוספת.</a:t>
            </a:r>
          </a:p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במטלה זו תשמעי במקביל (באותו הזמן) רצף משפטים בכל אוזן. כלומר, באוזן ימין תשמעי רצף משפטים ובאותו זמן באוזן שמאל תשמעי רצף שונה של משפטים. את מתבקשת 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לזהות כאשר את שומעת באותו צד את אותו המשפט פעמיים ברצף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 כאשר זיהית חזרה על אותו משפט, 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לחצי על מקש </a:t>
            </a:r>
            <a:r>
              <a:rPr lang="he-IL" sz="1553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השיפט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en-GB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הימני או השמאלי, בהתאם לצד בו שמעת את המשפט שחזר על עצמו (באותו צד) פעמיים ברצף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en-GB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81772" y="2831555"/>
            <a:ext cx="3518259" cy="2715249"/>
            <a:chOff x="811734" y="3859862"/>
            <a:chExt cx="4558122" cy="1040687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69856" y="6104044"/>
              <a:ext cx="0" cy="704242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ket 7"/>
            <p:cNvSpPr/>
            <p:nvPr/>
          </p:nvSpPr>
          <p:spPr>
            <a:xfrm>
              <a:off x="3316943" y="11103481"/>
              <a:ext cx="350558" cy="1804670"/>
            </a:xfrm>
            <a:prstGeom prst="leftBracket">
              <a:avLst>
                <a:gd name="adj" fmla="val 87007"/>
              </a:avLst>
            </a:prstGeom>
            <a:ln w="31750" cap="rnd">
              <a:solidFill>
                <a:srgbClr val="C0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1734" y="10727839"/>
              <a:ext cx="2476562" cy="3538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1800" b="1" dirty="0">
                  <a:latin typeface="David" panose="020E0502060401010101" pitchFamily="34" charset="-79"/>
                  <a:cs typeface="David" panose="020E0502060401010101" pitchFamily="34" charset="-79"/>
                </a:rPr>
                <a:t>זהים</a:t>
              </a:r>
            </a:p>
            <a:p>
              <a:pPr algn="r" rtl="1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(לחצי כפתור שמאל)</a:t>
              </a:r>
            </a:p>
            <a:p>
              <a:pPr algn="r" rtl="1"/>
              <a:endParaRPr lang="he-IL" sz="18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3815" y="3859862"/>
              <a:ext cx="1745595" cy="9776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sz="1800" u="sng" dirty="0">
                  <a:latin typeface="David" panose="020E0502060401010101" pitchFamily="34" charset="-79"/>
                  <a:cs typeface="David" panose="020E0502060401010101" pitchFamily="34" charset="-79"/>
                </a:rPr>
                <a:t>שמאל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יושבת."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"קר לי."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אני עייפה."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עייפה."</a:t>
              </a:r>
              <a:endParaRPr lang="en-US" sz="1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91971" y="2883452"/>
            <a:ext cx="3505332" cy="2550698"/>
            <a:chOff x="7354505" y="2088802"/>
            <a:chExt cx="3505332" cy="2550698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7464929" y="2622433"/>
              <a:ext cx="0" cy="1837433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672227" y="3042523"/>
              <a:ext cx="2187610" cy="646331"/>
              <a:chOff x="8672227" y="2958653"/>
              <a:chExt cx="2187610" cy="646331"/>
            </a:xfrm>
          </p:grpSpPr>
          <p:sp>
            <p:nvSpPr>
              <p:cNvPr id="13" name="Left Bracket 12"/>
              <p:cNvSpPr/>
              <p:nvPr/>
            </p:nvSpPr>
            <p:spPr>
              <a:xfrm rot="10800000">
                <a:off x="8672227" y="3062165"/>
                <a:ext cx="270584" cy="470855"/>
              </a:xfrm>
              <a:prstGeom prst="leftBracket">
                <a:avLst>
                  <a:gd name="adj" fmla="val 310938"/>
                </a:avLst>
              </a:prstGeom>
              <a:ln w="31750" cap="rnd">
                <a:solidFill>
                  <a:srgbClr val="C00000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927748" y="2958653"/>
                <a:ext cx="19320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he-IL" sz="18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זהים</a:t>
                </a:r>
                <a:endParaRPr lang="en-US" sz="18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rtl="1"/>
                <a:r>
                  <a:rPr lang="he-IL" dirty="0">
                    <a:latin typeface="David" panose="020E0502060401010101" pitchFamily="34" charset="-79"/>
                    <a:cs typeface="David" panose="020E0502060401010101" pitchFamily="34" charset="-79"/>
                  </a:rPr>
                  <a:t>(לחצי כפתור ימין)</a:t>
                </a:r>
                <a:endParaRPr lang="he-IL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354505" y="2088802"/>
              <a:ext cx="1416910" cy="2550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u="sng" dirty="0">
                  <a:latin typeface="David" panose="020E0502060401010101" pitchFamily="34" charset="-79"/>
                  <a:cs typeface="David" panose="020E0502060401010101" pitchFamily="34" charset="-79"/>
                </a:rPr>
                <a:t>ימין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עייפה."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עייפה."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יושבת."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"קר לי."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4BF6A74-F909-4D1E-89BA-1415EECF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507" y="2496199"/>
            <a:ext cx="4468536" cy="4215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8F110F-937E-4A26-8BA7-9C86DBAB4F03}"/>
              </a:ext>
            </a:extLst>
          </p:cNvPr>
          <p:cNvSpPr/>
          <p:nvPr/>
        </p:nvSpPr>
        <p:spPr>
          <a:xfrm>
            <a:off x="3656875" y="2582373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35B062-51F3-459F-9BA5-44432ECD00D5}"/>
              </a:ext>
            </a:extLst>
          </p:cNvPr>
          <p:cNvSpPr/>
          <p:nvPr/>
        </p:nvSpPr>
        <p:spPr>
          <a:xfrm>
            <a:off x="7457133" y="2522256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נתחיל באימון קצר. תחילה תשמעי רצף משפטים בכל צד בנפרד.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לחצי על הכפתור </a:t>
            </a:r>
            <a:r>
              <a:rPr lang="en-GB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ימין או </a:t>
            </a:r>
            <a:r>
              <a:rPr lang="en-GB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נמשיך באימון, כעת תשמעי משפטים בשני הצדדים במקביל.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לחצי על הכפתור </a:t>
            </a:r>
            <a:r>
              <a:rPr lang="en-GB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ימין או </a:t>
            </a:r>
            <a:r>
              <a:rPr lang="en-US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</a:t>
            </a:r>
            <a:r>
              <a:rPr lang="en-GB" sz="2400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hift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הסתיים האימון, כעת נתחיל במטלה.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לחצי על הכפתור </a:t>
            </a:r>
            <a:r>
              <a:rPr lang="en-GB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ימין או </a:t>
            </a:r>
            <a:r>
              <a:rPr lang="en-GB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השתדלי לענות הכי מהר ומדויק שאת יכולה.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3200" dirty="0">
                <a:solidFill>
                  <a:schemeClr val="bg1"/>
                </a:solidFill>
                <a:latin typeface="David" panose="020E0502060401010101" pitchFamily="34" charset="-79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649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הפסקה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 מוכנה להמשיך במטלה, לחצי על אחד הכפתורים.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(ישנה המתנה של לפחות 30 שניות לפני שממשיכים)</a:t>
            </a: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42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342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Tomer</cp:lastModifiedBy>
  <cp:revision>27</cp:revision>
  <dcterms:created xsi:type="dcterms:W3CDTF">2017-03-26T10:37:38Z</dcterms:created>
  <dcterms:modified xsi:type="dcterms:W3CDTF">2022-02-13T08:33:20Z</dcterms:modified>
</cp:coreProperties>
</file>