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ג'/טבת/תשפ"ב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להפנות את תשומת הלב לנשימה.</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38847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2B85-FA28-405B-96EC-A173F5A5E5C6}"/>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E623A333-B2FD-45AF-93E4-B8E3354CA598}"/>
              </a:ext>
            </a:extLst>
          </p:cNvPr>
          <p:cNvSpPr>
            <a:spLocks noGrp="1"/>
          </p:cNvSpPr>
          <p:nvPr>
            <p:ph idx="1"/>
          </p:nvPr>
        </p:nvSpPr>
        <p:spPr/>
        <p:txBody>
          <a:bodyPr/>
          <a:lstStyle/>
          <a:p>
            <a:endParaRPr lang="LID4096"/>
          </a:p>
        </p:txBody>
      </p:sp>
      <p:sp>
        <p:nvSpPr>
          <p:cNvPr id="4" name="Rectangle 3">
            <a:extLst>
              <a:ext uri="{FF2B5EF4-FFF2-40B4-BE49-F238E27FC236}">
                <a16:creationId xmlns:a16="http://schemas.microsoft.com/office/drawing/2014/main" id="{3848BCF6-DBE5-44DA-A535-894DC44D1D09}"/>
              </a:ext>
            </a:extLst>
          </p:cNvPr>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מטלה זו הסתיימה</a:t>
            </a:r>
          </a:p>
          <a:p>
            <a:pPr algn="ctr" rtl="1"/>
            <a:r>
              <a:rPr lang="he-IL" sz="2325" dirty="0">
                <a:solidFill>
                  <a:schemeClr val="tx1"/>
                </a:solidFill>
                <a:latin typeface="David" panose="020E0502060401010101" pitchFamily="34" charset="-79"/>
                <a:cs typeface="David" panose="020E0502060401010101" pitchFamily="34" charset="-79"/>
              </a:rPr>
              <a:t>ניתן להמשיך למטלה הבאה</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a:extLst>
              <a:ext uri="{FF2B5EF4-FFF2-40B4-BE49-F238E27FC236}">
                <a16:creationId xmlns:a16="http://schemas.microsoft.com/office/drawing/2014/main" id="{5A577B87-B77C-436D-A1DB-8F7EE8046C1B}"/>
              </a:ext>
            </a:extLst>
          </p:cNvPr>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r>
              <a:rPr lang="he-IL" sz="1937" u="sng" dirty="0" err="1">
                <a:solidFill>
                  <a:prstClr val="black"/>
                </a:solidFill>
                <a:latin typeface="David" panose="020E0502060401010101" pitchFamily="34" charset="-79"/>
                <a:cs typeface="David" panose="020E0502060401010101" pitchFamily="34" charset="-79"/>
              </a:rPr>
              <a:t>לחצ</a:t>
            </a:r>
            <a:r>
              <a:rPr lang="he-IL" sz="1937" u="sng" dirty="0">
                <a:solidFill>
                  <a:prstClr val="black"/>
                </a:solidFill>
                <a:latin typeface="David" panose="020E0502060401010101" pitchFamily="34" charset="-79"/>
                <a:cs typeface="David" panose="020E0502060401010101" pitchFamily="34" charset="-79"/>
              </a:rPr>
              <a:t>/י על מקש </a:t>
            </a:r>
            <a:r>
              <a:rPr lang="en-US" sz="1937" u="sng" dirty="0">
                <a:solidFill>
                  <a:prstClr val="black"/>
                </a:solidFill>
                <a:latin typeface="David" panose="020E0502060401010101" pitchFamily="34" charset="-79"/>
                <a:cs typeface="David" panose="020E0502060401010101" pitchFamily="34" charset="-79"/>
              </a:rPr>
              <a:t>E</a:t>
            </a:r>
            <a:r>
              <a:rPr lang="en-GB" sz="1937" u="sng" dirty="0" err="1">
                <a:solidFill>
                  <a:prstClr val="black"/>
                </a:solidFill>
                <a:latin typeface="David" panose="020E0502060401010101" pitchFamily="34" charset="-79"/>
                <a:cs typeface="David" panose="020E0502060401010101" pitchFamily="34" charset="-79"/>
              </a:rPr>
              <a:t>nter</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49526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131</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David</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21</cp:revision>
  <dcterms:created xsi:type="dcterms:W3CDTF">2016-12-01T14:05:08Z</dcterms:created>
  <dcterms:modified xsi:type="dcterms:W3CDTF">2021-12-07T18:49:05Z</dcterms:modified>
</cp:coreProperties>
</file>