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88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120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1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929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82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577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899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00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993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65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146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BBAF-3BF1-4078-A5DF-44D473DCBE61}" type="datetimeFigureOut">
              <a:rPr lang="he-IL" smtClean="0"/>
              <a:t>כ'/אדר/תש"ף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28498-15AE-46A4-A4BE-7363958E281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22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תתבקש\י לבצע מטלה ממוחשבת נוספת.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לאורך המטלה יופיעו במרכז המסך הסימנים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בהם את\ה מתבקש\ת להתמקד.</a:t>
            </a:r>
          </a:p>
          <a:p>
            <a:pPr algn="ctr" rtl="1">
              <a:lnSpc>
                <a:spcPct val="150000"/>
              </a:lnSpc>
            </a:pP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כאשר תשמע\י משפט, את\ה מתבקש\ת להקשיב לו כפי שאת\ה מקשיב\ה למחשבה שעוברת לך בראש.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884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המשפט, תופיע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ה-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(למשל </a:t>
            </a:r>
            <a:r>
              <a:rPr lang="en-US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X5X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ואת\ה תתבקש\י להחליט האם הספרה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במקלדת באופן הבא: </a:t>
            </a: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en-US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b="1" u="sng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השתדל\י לענות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הכי מהר ומדויק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שאת\ה יכול\ה.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8138BF-5D15-49C0-96C0-CD19C7AA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3058852"/>
            <a:ext cx="751627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1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תמשיך לאימון קצר.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בצעדי האימון הראשונים יהיה משוב בנוגע לתשובתך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שיציין האם ענית נכון או לא נכון.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יפסק המשוב.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13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לעיתים, לאחר שהגבת האם ספרה היא זוגית או אי-זוגית, תופיע שאלה לגבי </a:t>
            </a:r>
            <a:r>
              <a:rPr lang="he-IL" sz="24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האחרון ששמעת. </a:t>
            </a: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עליך לומר האם המשפט ששמעת זהה למשפט שיופיע בכתב על מרכז המסך. </a:t>
            </a: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אם המשפט זהה, לחץ "זהה", אם אינו זהה לחץ "לא זהה" במקלדת.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240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תתנסה בחלק זה של המטלה. </a:t>
            </a: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240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5CF56-01DE-46FB-A215-311D92E9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429000"/>
            <a:ext cx="752580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t"/>
          <a:lstStyle/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כעת תמשיך במטלה כמו באימון.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כלומר, עליך להחליט אם הספרה במרכז ה-</a:t>
            </a:r>
            <a:r>
              <a:rPr lang="en-US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XXX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 או אי-זוגית</a:t>
            </a: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  <a:p>
            <a:pPr marL="0" marR="0" lvl="0" indent="0" algn="ctr" defTabSz="914400" rtl="1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2400" dirty="0">
                <a:solidFill>
                  <a:prstClr val="black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השתדל\י להגיב באופן המהיר והמדויק ביותר ולהקשיב למשפטים כפי שאת\ה מקשיב\ה למחשבות שעוברות לך בראש.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כשסיימת לקרוא,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937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vid" panose="020E0502060401010101" pitchFamily="34" charset="-79"/>
                <a:ea typeface="+mn-ea"/>
                <a:cs typeface="David" panose="020E0502060401010101" pitchFamily="34" charset="-79"/>
              </a:rPr>
              <a:t> לחץ/י על אחד הכפתורים</a:t>
            </a:r>
            <a:endParaRPr kumimoji="0" lang="he-IL" sz="193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vid" panose="020E0502060401010101" pitchFamily="34" charset="-79"/>
              <a:ea typeface="+mn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226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המטלה הסתיימה</a:t>
            </a:r>
          </a:p>
          <a:p>
            <a:pPr algn="ctr" rtl="1">
              <a:lnSpc>
                <a:spcPct val="150000"/>
              </a:lnSpc>
            </a:pPr>
            <a:r>
              <a:rPr lang="he-IL" sz="320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</a:t>
            </a:r>
            <a:endParaRPr lang="he-IL" sz="240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endParaRPr lang="he-IL" sz="1553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כשסיימת לקרוא,</a:t>
            </a:r>
          </a:p>
          <a:p>
            <a:pPr algn="ctr" rtl="1"/>
            <a:r>
              <a:rPr lang="he-IL" sz="1937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לחץ/י על אחד הכפתורים</a:t>
            </a:r>
            <a:endParaRPr lang="he-IL" sz="1937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54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keyboard&#10;&#10;Description automatically generated">
            <a:extLst>
              <a:ext uri="{FF2B5EF4-FFF2-40B4-BE49-F238E27FC236}">
                <a16:creationId xmlns:a16="http://schemas.microsoft.com/office/drawing/2014/main" id="{E9D4D51C-3245-4DC2-A488-E80ED156C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3"/>
          <a:stretch/>
        </p:blipFill>
        <p:spPr>
          <a:xfrm>
            <a:off x="838200" y="3615691"/>
            <a:ext cx="10515600" cy="1665757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B2F178-3FAA-4C18-8D19-0D4A805225CA}"/>
              </a:ext>
            </a:extLst>
          </p:cNvPr>
          <p:cNvSpPr/>
          <p:nvPr/>
        </p:nvSpPr>
        <p:spPr>
          <a:xfrm>
            <a:off x="9819403" y="3848801"/>
            <a:ext cx="1355835" cy="35830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זוגי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C1C9C-3380-41CC-B27F-C3217E2FBCB1}"/>
              </a:ext>
            </a:extLst>
          </p:cNvPr>
          <p:cNvSpPr/>
          <p:nvPr/>
        </p:nvSpPr>
        <p:spPr>
          <a:xfrm>
            <a:off x="7897155" y="5685182"/>
            <a:ext cx="623992" cy="5035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זהה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23D580-BFFB-47EF-A1A9-75AE9B928485}"/>
              </a:ext>
            </a:extLst>
          </p:cNvPr>
          <p:cNvSpPr/>
          <p:nvPr/>
        </p:nvSpPr>
        <p:spPr>
          <a:xfrm>
            <a:off x="3610594" y="5685182"/>
            <a:ext cx="623992" cy="503582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לא זהה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0A28CC-CABE-4327-9F8C-D5D06B707A3D}"/>
              </a:ext>
            </a:extLst>
          </p:cNvPr>
          <p:cNvSpPr/>
          <p:nvPr/>
        </p:nvSpPr>
        <p:spPr>
          <a:xfrm>
            <a:off x="1043266" y="3819977"/>
            <a:ext cx="1355835" cy="35830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אי-זוגי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28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psylab</dc:creator>
  <cp:lastModifiedBy>0mer dar</cp:lastModifiedBy>
  <cp:revision>24</cp:revision>
  <dcterms:created xsi:type="dcterms:W3CDTF">2017-03-26T10:37:38Z</dcterms:created>
  <dcterms:modified xsi:type="dcterms:W3CDTF">2020-03-16T15:02:53Z</dcterms:modified>
</cp:coreProperties>
</file>