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9" r:id="rId10"/>
    <p:sldId id="280" r:id="rId11"/>
    <p:sldId id="277" r:id="rId12"/>
    <p:sldId id="278" r:id="rId13"/>
    <p:sldId id="269" r:id="rId14"/>
    <p:sldId id="281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135293" algn="ctr" rtl="1">
              <a:lnSpc>
                <a:spcPct val="150000"/>
              </a:lnSpc>
            </a:pP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שלום וברוך הבא לחלקו השני של הניסוי בנושא תשומת לב למחשבות.</a:t>
            </a:r>
            <a:endParaRPr lang="en-US" sz="15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ההוראות </a:t>
            </a: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בניסוי זה מנוסחות בלשון זכר מטעמי נוחות אך מתייחסות לנשים ולגברים כאחד.</a:t>
            </a:r>
          </a:p>
          <a:p>
            <a:pPr marL="135293" algn="ctr" rtl="1">
              <a:lnSpc>
                <a:spcPct val="150000"/>
              </a:lnSpc>
            </a:pPr>
            <a:endParaRPr lang="he-IL" sz="15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במפגש זה </a:t>
            </a: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תתבקש לבצע מספר מטלות ממוחשבות. בכל פעם יופיע שקף הוראות כמו זה. כמו כן תינתן לך האפשרות לתרגל כל מטלה חדשה בטרם תבצע אותה.</a:t>
            </a:r>
          </a:p>
          <a:p>
            <a:pPr marL="135293" algn="ctr" rtl="1">
              <a:lnSpc>
                <a:spcPct val="150000"/>
              </a:lnSpc>
            </a:pPr>
            <a:endParaRPr lang="he-IL" sz="15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שאתה מסיים לקרוא את ההוראות שבשקף, ואתה מוכן להתחיל, אתה יכול ללחוץ על מקש הרווח או אחד הכפתורים כדי להמשיך</a:t>
            </a: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15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אתה מתבקש לקרוא היטב את ההוראות, ולוודא שהבנת כמיטב יכולתך. במידה ומשהו לא ברור, אתה מוזמן לפנות לנסיינים בכל עת.</a:t>
            </a:r>
          </a:p>
          <a:p>
            <a:pPr marL="135293" algn="ctr" rtl="1">
              <a:lnSpc>
                <a:spcPct val="150000"/>
              </a:lnSpc>
            </a:pPr>
            <a:endParaRPr lang="he-IL" sz="15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קראת והבנת הנחיות אלו, לחץ כעת על מקש הרווח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143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(המשפטים המוקלטים ששמעת)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 אשר אותן לרוב אתה מגדיר כשליליות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749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מטלה שנועדה להפחית את המידה שבה הקשב שלך מושפע ממחשבות שליליות.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דומה לזו שביצעת 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קודם</a:t>
            </a:r>
            <a:r>
              <a:rPr lang="en-US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618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שהקשעת עד כה!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כעת, אתה מתבקש לבצע מטלה נוספת, כמו זו שביצעת עד כה.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 לא תקבל משוב במהלך המטלה. נסה לשמור על קשב מאוזן, ולא להיות מושפע ממשפטים שליליים.</a:t>
            </a: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זכור להתמקד בכל פעם בסימן ה +.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כן, חשוב מאוד שתנסה כמיטב יכולתך להגיב באופן המהיר ביותר והמדויק ביותר.</a:t>
            </a: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043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שהקשעת עד כה!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כעת, אתה מתבקש לבצע מטלה נוספת, כמו זו שביצעת עד כה.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לא נועדה להפחית את הטיית הקשב שלך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זכור להתמקד בכל פעם בסימן ה +.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כן, חשוב מאוד שתנסה כמיטב יכולתך להגיב באופן המהיר ביותר והמדויק ביותר.</a:t>
            </a: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907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מדי פעם בעת ביצוע מטלות, קורה שתשומת הלב שלנו נמשכת למחשבות שונות. תשומת הלב נמשכת אל אותן מחשבות ומתמקדת בהן, במקום במטלה עצמה, ובכך משפיעה על הביצוע שלנו באותה מטלה.</a:t>
            </a:r>
          </a:p>
          <a:p>
            <a:pPr algn="ctr" rtl="1"/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הדומה למטלה שביצעת קודם לכן.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לביצוע המטלה, תתבקש לנסות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ולשים לב לרגעים בהם תשומת הלב שלך נמשכת למחשבה ספציפית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he-IL" sz="1850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שיושמע לך באוזניות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ובכך מפריעה לך בעת ביצוע המטלה.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386847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הפעם, בתחילת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 "צעד" יופיע במרכז המסך הסימן   </a:t>
            </a:r>
            <a:r>
              <a:rPr lang="he-IL" sz="264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+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בו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ייעלם הסימן ומיד אחריו תשמע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משפט.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השמעת המשפט, תופיע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המסך, ואתה תתבקש להחליט האם הספרה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בתיבת התגובות באופן הבא: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08665" y="2882003"/>
            <a:ext cx="4986558" cy="2107842"/>
            <a:chOff x="3016424" y="2794714"/>
            <a:chExt cx="5077327" cy="2331941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05" b="24956"/>
            <a:stretch>
              <a:fillRect/>
            </a:stretch>
          </p:blipFill>
          <p:spPr bwMode="auto">
            <a:xfrm>
              <a:off x="3016424" y="2794714"/>
              <a:ext cx="5077327" cy="1596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6599766" y="4263091"/>
              <a:ext cx="381038" cy="46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992834" y="4263091"/>
              <a:ext cx="392151" cy="46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6599802" y="4726545"/>
              <a:ext cx="11333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>
                  <a:latin typeface="David" panose="020E0502060401010101" pitchFamily="34" charset="-79"/>
                  <a:cs typeface="David" panose="020E0502060401010101" pitchFamily="34" charset="-79"/>
                </a:rPr>
                <a:t>זוגית</a:t>
              </a:r>
              <a:endParaRPr lang="en-US" altLang="en-US" sz="2000" b="1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251295" y="4726545"/>
              <a:ext cx="11333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>
                  <a:latin typeface="David" panose="020E0502060401010101" pitchFamily="34" charset="-79"/>
                  <a:cs typeface="David" panose="020E0502060401010101" pitchFamily="34" charset="-79"/>
                </a:rPr>
                <a:t>אי-זוגית</a:t>
              </a:r>
              <a:endParaRPr lang="en-US" altLang="en-US" sz="2000" b="1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57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לקביעה האם הספרה זוגית או אי-זוגית, אתה מתבקש לשים לב לרגעים בהם תשומת הלב שלך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 מהמחשבה ששמעת באותו צעד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(המשפט המוקלט).</a:t>
            </a: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שתרגיש שתשומת הלב שלך הושפעה מהמחשבה, אתה מתבקש ללחוץ על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הכפתור המרכזי בתיבת התגובות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מיד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שקבעת האם הספרה זוגית או אי זוגית: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08665" y="3015809"/>
            <a:ext cx="4986558" cy="2188130"/>
            <a:chOff x="3608665" y="3015809"/>
            <a:chExt cx="4986558" cy="2188130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05" b="24956"/>
            <a:stretch>
              <a:fillRect/>
            </a:stretch>
          </p:blipFill>
          <p:spPr bwMode="auto">
            <a:xfrm>
              <a:off x="3608665" y="3015809"/>
              <a:ext cx="4986558" cy="144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 bwMode="auto">
            <a:xfrm flipH="1">
              <a:off x="6018026" y="4305614"/>
              <a:ext cx="6911" cy="544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4801090" y="4803829"/>
              <a:ext cx="24338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המחשבה השפיעה</a:t>
              </a:r>
              <a:endParaRPr lang="en-US" altLang="en-US" sz="20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38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שים לב!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על הכפתור האמצעי, המשמעות היא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ששמת לב לכך 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שהמחשבה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השפיעה על הביצוע שלך במטלה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133995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זכור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 עליך לקבוע האם הספרה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באמצעות לחיצה על המקש המתאים בתיבת התגובות.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מכן, במידה והבחנת בכך שתשומת הלב שלך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מהמשפט ששמעת באותו צעד, עליך ללחוץ על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המקש המרכזי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בתיבת התגובות.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– המשמעות היא שהמשפט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 השפיע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הביצוע שלך במטלה.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וההנחיות לא ברורות בשלב זה –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פנה לנסיין להסבר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414191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תתבקש לבצע מטלה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ממוחשבת,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המורכבת ממספר "צעדים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מטלה זו דומה למטלה שביצעת במפגש הראשון של הניסוי.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בתחילת כל "צעד" יופיע במרכז המסך הסימן   </a:t>
            </a:r>
            <a:r>
              <a:rPr lang="he-IL" sz="264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+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בו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ייעלם הסימן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ולאחריו תשמע משפט.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השמעת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תופיע ספרה במרכז המסך, ואתה תתבקש להחליט האם הספרה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בתיבת התגובות.</a:t>
            </a: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218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בביצוע המטלה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228642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מאמצייך!</a:t>
            </a:r>
          </a:p>
          <a:p>
            <a:pPr algn="ctr" rtl="1">
              <a:lnSpc>
                <a:spcPct val="150000"/>
              </a:lnSpc>
            </a:pPr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הניסוי הסתיים.</a:t>
            </a:r>
          </a:p>
          <a:p>
            <a:pPr algn="ctr" rtl="1">
              <a:lnSpc>
                <a:spcPct val="150000"/>
              </a:lnSpc>
            </a:pPr>
            <a:r>
              <a:rPr lang="he-IL" sz="1850" b="1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המתן לנסיין.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83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לספרה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לחץ על הכפתור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השמאלי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לספרה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לחץ על הכפתור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הימני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</a:p>
        </p:txBody>
      </p:sp>
    </p:spTree>
    <p:extLst>
      <p:ext uri="{BB962C8B-B14F-4D97-AF65-F5344CB8AC3E}">
        <p14:creationId xmlns:p14="http://schemas.microsoft.com/office/powerpoint/2010/main" val="79045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</a:p>
        </p:txBody>
      </p:sp>
    </p:spTree>
    <p:extLst>
      <p:ext uri="{BB962C8B-B14F-4D97-AF65-F5344CB8AC3E}">
        <p14:creationId xmlns:p14="http://schemas.microsoft.com/office/powerpoint/2010/main" val="11678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במטלה.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</a:p>
        </p:txBody>
      </p:sp>
    </p:spTree>
    <p:extLst>
      <p:ext uri="{BB962C8B-B14F-4D97-AF65-F5344CB8AC3E}">
        <p14:creationId xmlns:p14="http://schemas.microsoft.com/office/powerpoint/2010/main" val="343962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(המשפטים המוקלטים ששמעת)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 אשר אותן לרוב אתה מגדיר כשליליות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מטלה שנועדה להפחית את המידה שבה הקשב שלך מושפע ממחשבות שליליות.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דומה לזו שביצעת קודם, רק שהפעם בחלק מהצעדים המחשב יציג בפניך משוב על הדרך שבה הפנית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847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מיד לאחר שתלחץ על הכפתור, יוצג בפניך המשוב הבא:</a:t>
            </a:r>
            <a:endParaRPr lang="en-US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56126" y="1779804"/>
            <a:ext cx="2020995" cy="3166593"/>
            <a:chOff x="5456126" y="1779804"/>
            <a:chExt cx="2020995" cy="31665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126" y="1779804"/>
              <a:ext cx="645818" cy="316659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29" y="3206837"/>
              <a:ext cx="1302192" cy="312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מחשבה שלילית תשפיע על הקשב שלך, החץ במשוב יצביע על "מוטה", ויראה לך עד כמה תשומת הלב שלך הושפעה מהמחשבה.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הצלחת לשמור על הקשב שלך מאוזן, כך שהוא לא הושפע מהמחשבה השלילית, החץ במשוב שתקבל יעלה ויראה לך שהקשב שלך היה מאוזן יותר.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3" y="3062165"/>
            <a:ext cx="1351862" cy="21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1134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liadruimi</cp:lastModifiedBy>
  <cp:revision>8</cp:revision>
  <dcterms:created xsi:type="dcterms:W3CDTF">2016-12-01T14:05:08Z</dcterms:created>
  <dcterms:modified xsi:type="dcterms:W3CDTF">2017-06-19T11:07:16Z</dcterms:modified>
</cp:coreProperties>
</file>