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79" r:id="rId5"/>
    <p:sldId id="280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231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341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767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471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861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122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ג'/אלול/תש"ף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277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ג'/אלול/תש"ף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643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ג'/אלול/תש"ף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754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247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764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B59E2-DA6D-487B-96A5-0C8E7410BF99}" type="datetimeFigureOut">
              <a:rPr lang="he-IL" smtClean="0"/>
              <a:t>ג'/אלול/תש"ף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303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רבה על המאמץ שלך עד כה.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בעת ביצוע המטלה האחרונה המחשב בדק את תגובותייך ומצא שלמחשבות מסוימות (המשפטים המוקלטים ששמעת) יש השפעה על הדרך שבה אתה מפנה את הקשב שלך.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במילים אחרות, יש לך </a:t>
            </a:r>
            <a:r>
              <a:rPr lang="he-IL" sz="2325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הטיית קשב למחשבות מסוימות אשר אותן לרוב אתה מגדיר כשליליות</a:t>
            </a:r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לעתים אתה עשוי להיות מודע להטיה זו ולעתים לא.</a:t>
            </a:r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159094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בשלב הבא של הניסוי, אתה תבצע מטלה שנועדה להפחית את המידה שבה הקשב שלך מושפע ממחשבות שליליות.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המטלה דומה לזו שביצעת קודם, רק שהפעם בחלק מהצעדים המחשב יציג בפניך משוב על הדרך שבה הפנית את הקשב שלך.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צעד, אתה מתבקש ללחוץ על הכפתור המתאים בקופסת התגובה בדיוק כפי שעשית קודם – מהר, ומדויק, לפי אופייה של הספרה המוצגת.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238847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מיד לאחר שתלחץ על הכפתור, יוצג בפניך המשוב הבא:</a:t>
            </a:r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456126" y="1779804"/>
            <a:ext cx="2020995" cy="3166593"/>
            <a:chOff x="5456126" y="1779804"/>
            <a:chExt cx="2020995" cy="316659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126" y="1779804"/>
              <a:ext cx="645818" cy="316659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4929" y="3206837"/>
              <a:ext cx="1302192" cy="3125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850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במקרה שבו מחשבה שלילית תשפיע על הקשב שלך, החץ במשוב יצביע על "מוטה", ויראה לך עד כמה תשומת הלב שלך הושפעה מהמחשבה.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במקרה שבו הצלחת לשמור על הקשב שלך מאוזן, כך שהוא לא הושפע מהמחשבה השלילית, החץ במשוב שתקבל יעלה ויראה לך שהקשב שלך היה מאוזן יותר.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213" y="3062165"/>
            <a:ext cx="1351862" cy="211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0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פעם, נסה להשתמש במשוב כדי ללמוד לאזן את הקשב שלך, ולמנוע ממנו להיות מושפע מהמחשבות השליליות בהמשך המטלה.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חשוב לזכור – </a:t>
            </a:r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פעם שיוצג משוב, הוא מתייחס לקשב שלך </a:t>
            </a:r>
            <a:r>
              <a:rPr lang="he-IL" sz="2325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בצעד האחרון בלבד</a:t>
            </a:r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!</a:t>
            </a:r>
          </a:p>
          <a:p>
            <a:pPr algn="ctr" rtl="1"/>
            <a:endParaRPr lang="he-IL" sz="2325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במידה והבנת את ההוראות אנא לחץ כדי להמשיך.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293094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270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David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</dc:creator>
  <cp:lastModifiedBy>תומר עוז</cp:lastModifiedBy>
  <cp:revision>10</cp:revision>
  <dcterms:created xsi:type="dcterms:W3CDTF">2016-12-01T14:05:08Z</dcterms:created>
  <dcterms:modified xsi:type="dcterms:W3CDTF">2020-08-23T15:30:07Z</dcterms:modified>
</cp:coreProperties>
</file>