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231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41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767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471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861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22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277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643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754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247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59E2-DA6D-487B-96A5-0C8E7410BF99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764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B59E2-DA6D-487B-96A5-0C8E7410BF99}" type="datetimeFigureOut">
              <a:rPr lang="he-IL" smtClean="0"/>
              <a:t>ג'/אלול/תש"ף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5D76-4E69-41BD-91D7-3CE549900D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30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על מאמצייך עד כה.</a:t>
            </a:r>
          </a:p>
          <a:p>
            <a:pPr algn="ctr" rtl="1"/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מדי פעם בעת ביצוע מטלות, קורה שתשומת הלב שלנו נמשכת למחשבות שונות. תשומת הלב נמשכת אל אותן מחשבות ומתמקדת בהן, במקום במטלה עצמה, ובכך משפיעה על הביצוע שלנו באותה מטלה.</a:t>
            </a:r>
          </a:p>
          <a:p>
            <a:pPr algn="ctr" rtl="1"/>
            <a:endParaRPr lang="he-IL" sz="1850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תתבקש לבצע מטלה הדומה למטלה שביצעת קודם לכן.</a:t>
            </a:r>
          </a:p>
          <a:p>
            <a:pPr algn="ctr" rtl="1"/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הפעם,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בנוסף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לביצוע המטלה, תתבקש לנסות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ולשים לב לרגעים בהם תשומת הלב שלך נמשכת למחשבה ספציפית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(</a:t>
            </a:r>
            <a:r>
              <a:rPr lang="he-IL" sz="1850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המשפט שיושמע לך באוזניות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) ובכך מפריעה לך בעת ביצוע המטלה.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להמשך ההנחיות לחץ על אחד הכפתורים בתיבה.</a:t>
            </a:r>
          </a:p>
        </p:txBody>
      </p:sp>
    </p:spTree>
    <p:extLst>
      <p:ext uri="{BB962C8B-B14F-4D97-AF65-F5344CB8AC3E}">
        <p14:creationId xmlns:p14="http://schemas.microsoft.com/office/powerpoint/2010/main" val="386847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גם הפעם, בתחילת כל "צעד" יופיע במרכז המסך הסימן   </a:t>
            </a:r>
            <a:r>
              <a:rPr lang="he-IL" sz="2643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+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 בו אתה מתבקש להתמקד.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לאחר מכן ייעלם הסימן ומיד אחריו תשמע משפט.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בתום השמעת המשפט, תופיע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ספרה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במרכז המסך, ואתה תתבקש להחליט האם הספרה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זוגית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או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אי-זוגית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על ידי לחיצה על המקש המתאים בתיבת התגובות באופן הבא: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להמשך ההנחיות לחץ על אחד הכפתורים בתיבה.</a:t>
            </a:r>
          </a:p>
        </p:txBody>
      </p: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3608665" y="2882003"/>
            <a:ext cx="4986558" cy="2107842"/>
            <a:chOff x="3016424" y="2794714"/>
            <a:chExt cx="5077327" cy="2331941"/>
          </a:xfrm>
        </p:grpSpPr>
        <p:pic>
          <p:nvPicPr>
            <p:cNvPr id="7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05" b="24956"/>
            <a:stretch>
              <a:fillRect/>
            </a:stretch>
          </p:blipFill>
          <p:spPr bwMode="auto">
            <a:xfrm>
              <a:off x="3016424" y="2794714"/>
              <a:ext cx="5077327" cy="1596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6599766" y="4263091"/>
              <a:ext cx="381038" cy="4635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3992834" y="4263091"/>
              <a:ext cx="392151" cy="4635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2"/>
            <p:cNvSpPr txBox="1">
              <a:spLocks noChangeArrowheads="1"/>
            </p:cNvSpPr>
            <p:nvPr/>
          </p:nvSpPr>
          <p:spPr bwMode="auto">
            <a:xfrm>
              <a:off x="6599802" y="4726545"/>
              <a:ext cx="11333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he-IL" altLang="en-US" sz="2000" b="1">
                  <a:latin typeface="David" panose="020E0502060401010101" pitchFamily="34" charset="-79"/>
                  <a:cs typeface="David" panose="020E0502060401010101" pitchFamily="34" charset="-79"/>
                </a:rPr>
                <a:t>זוגית</a:t>
              </a:r>
              <a:endParaRPr lang="en-US" altLang="en-US" sz="2000" b="1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  <p:sp>
          <p:nvSpPr>
            <p:cNvPr id="11" name="TextBox 13"/>
            <p:cNvSpPr txBox="1">
              <a:spLocks noChangeArrowheads="1"/>
            </p:cNvSpPr>
            <p:nvPr/>
          </p:nvSpPr>
          <p:spPr bwMode="auto">
            <a:xfrm>
              <a:off x="3251295" y="4726545"/>
              <a:ext cx="11333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he-IL" altLang="en-US" sz="2000" b="1">
                  <a:latin typeface="David" panose="020E0502060401010101" pitchFamily="34" charset="-79"/>
                  <a:cs typeface="David" panose="020E0502060401010101" pitchFamily="34" charset="-79"/>
                </a:rPr>
                <a:t>אי-זוגית</a:t>
              </a:r>
              <a:endParaRPr lang="en-US" altLang="en-US" sz="2000" b="1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757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הפעם, </a:t>
            </a:r>
            <a:r>
              <a:rPr lang="he-IL" sz="1850" b="1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בנוסף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לקביעה האם הספרה זוגית או אי-זוגית, אתה מתבקש לשים לב לרגעים בהם תשומת הלב שלך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הושפעה מהמחשבה ששמעת באותו צעד 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(המשפט המוקלט).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פעם שתרגיש שתשומת הלב שלך הושפעה מהמחשבה, אתה מתבקש ללחוץ על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הכפתור המרכזי בתיבת התגובות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, מיד </a:t>
            </a:r>
            <a:r>
              <a:rPr lang="he-IL" sz="1850" b="1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לאחר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שקבעת האם הספרה זוגית או אי זוגית: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להמשך ההנחיות לחץ על אחד הכפתורים בתיבה.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608665" y="3015809"/>
            <a:ext cx="4986558" cy="2188130"/>
            <a:chOff x="3608665" y="3015809"/>
            <a:chExt cx="4986558" cy="2188130"/>
          </a:xfrm>
        </p:grpSpPr>
        <p:pic>
          <p:nvPicPr>
            <p:cNvPr id="7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05" b="24956"/>
            <a:stretch>
              <a:fillRect/>
            </a:stretch>
          </p:blipFill>
          <p:spPr bwMode="auto">
            <a:xfrm>
              <a:off x="3608665" y="3015809"/>
              <a:ext cx="4986558" cy="1443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 bwMode="auto">
            <a:xfrm flipH="1">
              <a:off x="6018026" y="4305614"/>
              <a:ext cx="6911" cy="5441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3"/>
            <p:cNvSpPr txBox="1">
              <a:spLocks noChangeArrowheads="1"/>
            </p:cNvSpPr>
            <p:nvPr/>
          </p:nvSpPr>
          <p:spPr bwMode="auto">
            <a:xfrm>
              <a:off x="4801090" y="4803829"/>
              <a:ext cx="24338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he-IL" altLang="en-US" sz="2000" b="1" dirty="0">
                  <a:latin typeface="David" panose="020E0502060401010101" pitchFamily="34" charset="-79"/>
                  <a:cs typeface="David" panose="020E0502060401010101" pitchFamily="34" charset="-79"/>
                </a:rPr>
                <a:t>המחשבה השפיעה</a:t>
              </a:r>
              <a:endParaRPr lang="en-US" altLang="en-US" sz="2000" b="1" dirty="0">
                <a:latin typeface="David" panose="020E0502060401010101" pitchFamily="34" charset="-79"/>
                <a:cs typeface="David" panose="020E0502060401010101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38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שים לב!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במידה ו</a:t>
            </a:r>
            <a:r>
              <a:rPr lang="he-IL" sz="1850" b="1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תלחץ על הכפתור האמצעי, המשמעות היא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ששמת לב לכך </a:t>
            </a:r>
          </a:p>
          <a:p>
            <a:pPr algn="ctr" rtl="1">
              <a:lnSpc>
                <a:spcPct val="150000"/>
              </a:lnSpc>
            </a:pP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שהמחשבה </a:t>
            </a:r>
            <a:r>
              <a:rPr lang="he-IL" sz="1850" b="1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השפיעה על הביצוע שלך במטלה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להמשך ההנחיות לחץ על אחד הכפתורים בתיבה.</a:t>
            </a:r>
          </a:p>
        </p:txBody>
      </p:sp>
    </p:spTree>
    <p:extLst>
      <p:ext uri="{BB962C8B-B14F-4D97-AF65-F5344CB8AC3E}">
        <p14:creationId xmlns:p14="http://schemas.microsoft.com/office/powerpoint/2010/main" val="133995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תבצע אימון קצר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u="sng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אנא זכור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: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בכל צעד עליך לקבוע האם הספרה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זוגית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או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אי-זוגית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באמצעות לחיצה על המקש המתאים בתיבת התגובות.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לאחר מכן, במידה והבחנת בכך שתשומת הלב שלך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הושפעה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מהמשפט ששמעת באותו צעד, עליך ללחוץ על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המקש המרכזי 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בתיבת התגובות.</a:t>
            </a: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במידה ו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תלחץ – המשמעות היא שהמשפט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לא השפיע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על הביצוע שלך במטלה.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במידה וההנחיות לא ברורות בשלב זה – </a:t>
            </a: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אנא פנה לנסיין להסבר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ctr" rtl="1">
              <a:lnSpc>
                <a:spcPct val="150000"/>
              </a:lnSpc>
            </a:pP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להמשך ההנחיות לחץ על אחד הכפתורים בתיבה.</a:t>
            </a:r>
          </a:p>
        </p:txBody>
      </p:sp>
    </p:spTree>
    <p:extLst>
      <p:ext uri="{BB962C8B-B14F-4D97-AF65-F5344CB8AC3E}">
        <p14:creationId xmlns:p14="http://schemas.microsoft.com/office/powerpoint/2010/main" val="414191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כעת תתחיל בביצוע המטלה</a:t>
            </a:r>
            <a:r>
              <a:rPr lang="he-IL" sz="1850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770" y="5358207"/>
            <a:ext cx="2750351" cy="10213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/>
            <a:r>
              <a:rPr lang="he-IL" sz="1937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להמשך ההנחיות לחץ על אחד הכפתורים בתיבה.</a:t>
            </a:r>
          </a:p>
        </p:txBody>
      </p:sp>
    </p:spTree>
    <p:extLst>
      <p:ext uri="{BB962C8B-B14F-4D97-AF65-F5344CB8AC3E}">
        <p14:creationId xmlns:p14="http://schemas.microsoft.com/office/powerpoint/2010/main" val="228642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/>
          </p:cNvSpPr>
          <p:nvPr/>
        </p:nvSpPr>
        <p:spPr>
          <a:xfrm>
            <a:off x="2065971" y="577526"/>
            <a:ext cx="8071946" cy="4969278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0949" tIns="80476" rIns="160949" bIns="80476" rtlCol="1" anchor="ctr"/>
          <a:lstStyle/>
          <a:p>
            <a:pPr algn="ctr" rtl="1">
              <a:lnSpc>
                <a:spcPct val="150000"/>
              </a:lnSpc>
            </a:pP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תודה רבה על מאמצייך!</a:t>
            </a:r>
          </a:p>
          <a:p>
            <a:pPr algn="ctr" rtl="1">
              <a:lnSpc>
                <a:spcPct val="150000"/>
              </a:lnSpc>
            </a:pPr>
            <a:endParaRPr lang="he-IL" sz="1850" b="1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>
              <a:lnSpc>
                <a:spcPct val="150000"/>
              </a:lnSpc>
            </a:pPr>
            <a:r>
              <a:rPr lang="he-IL" sz="1850" b="1" dirty="0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הניסוי הסתיים.</a:t>
            </a:r>
          </a:p>
          <a:p>
            <a:pPr algn="ctr" rtl="1">
              <a:lnSpc>
                <a:spcPct val="150000"/>
              </a:lnSpc>
            </a:pPr>
            <a:r>
              <a:rPr lang="he-IL" sz="1850" b="1">
                <a:solidFill>
                  <a:schemeClr val="tx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אנא המתן לנסיין.</a:t>
            </a:r>
            <a:endParaRPr lang="he-IL" sz="1850" dirty="0">
              <a:solidFill>
                <a:schemeClr val="tx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9839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359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David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תומר עוז</cp:lastModifiedBy>
  <cp:revision>9</cp:revision>
  <dcterms:created xsi:type="dcterms:W3CDTF">2016-12-01T14:05:08Z</dcterms:created>
  <dcterms:modified xsi:type="dcterms:W3CDTF">2020-08-23T15:35:20Z</dcterms:modified>
</cp:coreProperties>
</file>