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74" r:id="rId4"/>
    <p:sldId id="275" r:id="rId5"/>
    <p:sldId id="276" r:id="rId6"/>
    <p:sldId id="259" r:id="rId7"/>
    <p:sldId id="260" r:id="rId8"/>
    <p:sldId id="261" r:id="rId9"/>
    <p:sldId id="277" r:id="rId10"/>
    <p:sldId id="262" r:id="rId11"/>
    <p:sldId id="263" r:id="rId12"/>
    <p:sldId id="278" r:id="rId13"/>
    <p:sldId id="279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8424525" cy="10379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8" userDrawn="1">
          <p15:clr>
            <a:srgbClr val="A4A3A4"/>
          </p15:clr>
        </p15:guide>
        <p15:guide id="2" pos="58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02" y="84"/>
      </p:cViewPr>
      <p:guideLst>
        <p:guide orient="horz" pos="3268"/>
        <p:guide pos="58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3066" y="1698613"/>
            <a:ext cx="13818394" cy="3613456"/>
          </a:xfrm>
        </p:spPr>
        <p:txBody>
          <a:bodyPr anchor="b"/>
          <a:lstStyle>
            <a:lvl1pPr algn="ctr">
              <a:defRPr sz="90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3066" y="5451418"/>
            <a:ext cx="13818394" cy="2505873"/>
          </a:xfrm>
        </p:spPr>
        <p:txBody>
          <a:bodyPr/>
          <a:lstStyle>
            <a:lvl1pPr marL="0" indent="0" algn="ctr">
              <a:buNone/>
              <a:defRPr sz="3627"/>
            </a:lvl1pPr>
            <a:lvl2pPr marL="690921" indent="0" algn="ctr">
              <a:buNone/>
              <a:defRPr sz="3022"/>
            </a:lvl2pPr>
            <a:lvl3pPr marL="1381841" indent="0" algn="ctr">
              <a:buNone/>
              <a:defRPr sz="2720"/>
            </a:lvl3pPr>
            <a:lvl4pPr marL="2072762" indent="0" algn="ctr">
              <a:buNone/>
              <a:defRPr sz="2418"/>
            </a:lvl4pPr>
            <a:lvl5pPr marL="2763683" indent="0" algn="ctr">
              <a:buNone/>
              <a:defRPr sz="2418"/>
            </a:lvl5pPr>
            <a:lvl6pPr marL="3454603" indent="0" algn="ctr">
              <a:buNone/>
              <a:defRPr sz="2418"/>
            </a:lvl6pPr>
            <a:lvl7pPr marL="4145524" indent="0" algn="ctr">
              <a:buNone/>
              <a:defRPr sz="2418"/>
            </a:lvl7pPr>
            <a:lvl8pPr marL="4836444" indent="0" algn="ctr">
              <a:buNone/>
              <a:defRPr sz="2418"/>
            </a:lvl8pPr>
            <a:lvl9pPr marL="5527365" indent="0" algn="ctr">
              <a:buNone/>
              <a:defRPr sz="241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כ"ח/אדר/תשע"ז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84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כ"ח/אדר/תשע"ז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252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85051" y="552590"/>
            <a:ext cx="3972788" cy="879578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6686" y="552590"/>
            <a:ext cx="11688058" cy="879578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כ"ח/אדר/תשע"ז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814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כ"ח/אדר/תשע"ז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190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090" y="2587563"/>
            <a:ext cx="15891153" cy="4317406"/>
          </a:xfrm>
        </p:spPr>
        <p:txBody>
          <a:bodyPr anchor="b"/>
          <a:lstStyle>
            <a:lvl1pPr>
              <a:defRPr sz="90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090" y="6945813"/>
            <a:ext cx="15891153" cy="2270422"/>
          </a:xfrm>
        </p:spPr>
        <p:txBody>
          <a:bodyPr/>
          <a:lstStyle>
            <a:lvl1pPr marL="0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1pPr>
            <a:lvl2pPr marL="690921" indent="0">
              <a:buNone/>
              <a:defRPr sz="3022">
                <a:solidFill>
                  <a:schemeClr val="tx1">
                    <a:tint val="75000"/>
                  </a:schemeClr>
                </a:solidFill>
              </a:defRPr>
            </a:lvl2pPr>
            <a:lvl3pPr marL="1381841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3pPr>
            <a:lvl4pPr marL="2072762" indent="0">
              <a:buNone/>
              <a:defRPr sz="2418">
                <a:solidFill>
                  <a:schemeClr val="tx1">
                    <a:tint val="75000"/>
                  </a:schemeClr>
                </a:solidFill>
              </a:defRPr>
            </a:lvl4pPr>
            <a:lvl5pPr marL="2763683" indent="0">
              <a:buNone/>
              <a:defRPr sz="2418">
                <a:solidFill>
                  <a:schemeClr val="tx1">
                    <a:tint val="75000"/>
                  </a:schemeClr>
                </a:solidFill>
              </a:defRPr>
            </a:lvl5pPr>
            <a:lvl6pPr marL="3454603" indent="0">
              <a:buNone/>
              <a:defRPr sz="2418">
                <a:solidFill>
                  <a:schemeClr val="tx1">
                    <a:tint val="75000"/>
                  </a:schemeClr>
                </a:solidFill>
              </a:defRPr>
            </a:lvl6pPr>
            <a:lvl7pPr marL="4145524" indent="0">
              <a:buNone/>
              <a:defRPr sz="2418">
                <a:solidFill>
                  <a:schemeClr val="tx1">
                    <a:tint val="75000"/>
                  </a:schemeClr>
                </a:solidFill>
              </a:defRPr>
            </a:lvl7pPr>
            <a:lvl8pPr marL="4836444" indent="0">
              <a:buNone/>
              <a:defRPr sz="2418">
                <a:solidFill>
                  <a:schemeClr val="tx1">
                    <a:tint val="75000"/>
                  </a:schemeClr>
                </a:solidFill>
              </a:defRPr>
            </a:lvl8pPr>
            <a:lvl9pPr marL="5527365" indent="0">
              <a:buNone/>
              <a:defRPr sz="24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כ"ח/אדר/תשע"ז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679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6686" y="2762948"/>
            <a:ext cx="7830423" cy="65854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7416" y="2762948"/>
            <a:ext cx="7830423" cy="65854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כ"ח/אדר/תשע"ז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909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086" y="552591"/>
            <a:ext cx="15891153" cy="20061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9087" y="2544316"/>
            <a:ext cx="7794437" cy="1246930"/>
          </a:xfrm>
        </p:spPr>
        <p:txBody>
          <a:bodyPr anchor="b"/>
          <a:lstStyle>
            <a:lvl1pPr marL="0" indent="0">
              <a:buNone/>
              <a:defRPr sz="3627" b="1"/>
            </a:lvl1pPr>
            <a:lvl2pPr marL="690921" indent="0">
              <a:buNone/>
              <a:defRPr sz="3022" b="1"/>
            </a:lvl2pPr>
            <a:lvl3pPr marL="1381841" indent="0">
              <a:buNone/>
              <a:defRPr sz="2720" b="1"/>
            </a:lvl3pPr>
            <a:lvl4pPr marL="2072762" indent="0">
              <a:buNone/>
              <a:defRPr sz="2418" b="1"/>
            </a:lvl4pPr>
            <a:lvl5pPr marL="2763683" indent="0">
              <a:buNone/>
              <a:defRPr sz="2418" b="1"/>
            </a:lvl5pPr>
            <a:lvl6pPr marL="3454603" indent="0">
              <a:buNone/>
              <a:defRPr sz="2418" b="1"/>
            </a:lvl6pPr>
            <a:lvl7pPr marL="4145524" indent="0">
              <a:buNone/>
              <a:defRPr sz="2418" b="1"/>
            </a:lvl7pPr>
            <a:lvl8pPr marL="4836444" indent="0">
              <a:buNone/>
              <a:defRPr sz="2418" b="1"/>
            </a:lvl8pPr>
            <a:lvl9pPr marL="5527365" indent="0">
              <a:buNone/>
              <a:defRPr sz="241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9087" y="3791245"/>
            <a:ext cx="7794437" cy="55763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27416" y="2544316"/>
            <a:ext cx="7832823" cy="1246930"/>
          </a:xfrm>
        </p:spPr>
        <p:txBody>
          <a:bodyPr anchor="b"/>
          <a:lstStyle>
            <a:lvl1pPr marL="0" indent="0">
              <a:buNone/>
              <a:defRPr sz="3627" b="1"/>
            </a:lvl1pPr>
            <a:lvl2pPr marL="690921" indent="0">
              <a:buNone/>
              <a:defRPr sz="3022" b="1"/>
            </a:lvl2pPr>
            <a:lvl3pPr marL="1381841" indent="0">
              <a:buNone/>
              <a:defRPr sz="2720" b="1"/>
            </a:lvl3pPr>
            <a:lvl4pPr marL="2072762" indent="0">
              <a:buNone/>
              <a:defRPr sz="2418" b="1"/>
            </a:lvl4pPr>
            <a:lvl5pPr marL="2763683" indent="0">
              <a:buNone/>
              <a:defRPr sz="2418" b="1"/>
            </a:lvl5pPr>
            <a:lvl6pPr marL="3454603" indent="0">
              <a:buNone/>
              <a:defRPr sz="2418" b="1"/>
            </a:lvl6pPr>
            <a:lvl7pPr marL="4145524" indent="0">
              <a:buNone/>
              <a:defRPr sz="2418" b="1"/>
            </a:lvl7pPr>
            <a:lvl8pPr marL="4836444" indent="0">
              <a:buNone/>
              <a:defRPr sz="2418" b="1"/>
            </a:lvl8pPr>
            <a:lvl9pPr marL="5527365" indent="0">
              <a:buNone/>
              <a:defRPr sz="241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27416" y="3791245"/>
            <a:ext cx="7832823" cy="55763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כ"ח/אדר/תשע"ז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6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כ"ח/אדר/תשע"ז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074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כ"ח/אדר/תשע"ז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004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087" y="691938"/>
            <a:ext cx="5942388" cy="2421784"/>
          </a:xfrm>
        </p:spPr>
        <p:txBody>
          <a:bodyPr anchor="b"/>
          <a:lstStyle>
            <a:lvl1pPr>
              <a:defRPr sz="483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2823" y="1494396"/>
            <a:ext cx="9327416" cy="7375870"/>
          </a:xfrm>
        </p:spPr>
        <p:txBody>
          <a:bodyPr/>
          <a:lstStyle>
            <a:lvl1pPr>
              <a:defRPr sz="4836"/>
            </a:lvl1pPr>
            <a:lvl2pPr>
              <a:defRPr sz="4231"/>
            </a:lvl2pPr>
            <a:lvl3pPr>
              <a:defRPr sz="3627"/>
            </a:lvl3pPr>
            <a:lvl4pPr>
              <a:defRPr sz="3022"/>
            </a:lvl4pPr>
            <a:lvl5pPr>
              <a:defRPr sz="3022"/>
            </a:lvl5pPr>
            <a:lvl6pPr>
              <a:defRPr sz="3022"/>
            </a:lvl6pPr>
            <a:lvl7pPr>
              <a:defRPr sz="3022"/>
            </a:lvl7pPr>
            <a:lvl8pPr>
              <a:defRPr sz="3022"/>
            </a:lvl8pPr>
            <a:lvl9pPr>
              <a:defRPr sz="302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9087" y="3113723"/>
            <a:ext cx="5942388" cy="5768556"/>
          </a:xfrm>
        </p:spPr>
        <p:txBody>
          <a:bodyPr/>
          <a:lstStyle>
            <a:lvl1pPr marL="0" indent="0">
              <a:buNone/>
              <a:defRPr sz="2418"/>
            </a:lvl1pPr>
            <a:lvl2pPr marL="690921" indent="0">
              <a:buNone/>
              <a:defRPr sz="2116"/>
            </a:lvl2pPr>
            <a:lvl3pPr marL="1381841" indent="0">
              <a:buNone/>
              <a:defRPr sz="1813"/>
            </a:lvl3pPr>
            <a:lvl4pPr marL="2072762" indent="0">
              <a:buNone/>
              <a:defRPr sz="1511"/>
            </a:lvl4pPr>
            <a:lvl5pPr marL="2763683" indent="0">
              <a:buNone/>
              <a:defRPr sz="1511"/>
            </a:lvl5pPr>
            <a:lvl6pPr marL="3454603" indent="0">
              <a:buNone/>
              <a:defRPr sz="1511"/>
            </a:lvl6pPr>
            <a:lvl7pPr marL="4145524" indent="0">
              <a:buNone/>
              <a:defRPr sz="1511"/>
            </a:lvl7pPr>
            <a:lvl8pPr marL="4836444" indent="0">
              <a:buNone/>
              <a:defRPr sz="1511"/>
            </a:lvl8pPr>
            <a:lvl9pPr marL="5527365" indent="0">
              <a:buNone/>
              <a:defRPr sz="151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כ"ח/אדר/תשע"ז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614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087" y="691938"/>
            <a:ext cx="5942388" cy="2421784"/>
          </a:xfrm>
        </p:spPr>
        <p:txBody>
          <a:bodyPr anchor="b"/>
          <a:lstStyle>
            <a:lvl1pPr>
              <a:defRPr sz="483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32823" y="1494396"/>
            <a:ext cx="9327416" cy="7375870"/>
          </a:xfrm>
        </p:spPr>
        <p:txBody>
          <a:bodyPr anchor="t"/>
          <a:lstStyle>
            <a:lvl1pPr marL="0" indent="0">
              <a:buNone/>
              <a:defRPr sz="4836"/>
            </a:lvl1pPr>
            <a:lvl2pPr marL="690921" indent="0">
              <a:buNone/>
              <a:defRPr sz="4231"/>
            </a:lvl2pPr>
            <a:lvl3pPr marL="1381841" indent="0">
              <a:buNone/>
              <a:defRPr sz="3627"/>
            </a:lvl3pPr>
            <a:lvl4pPr marL="2072762" indent="0">
              <a:buNone/>
              <a:defRPr sz="3022"/>
            </a:lvl4pPr>
            <a:lvl5pPr marL="2763683" indent="0">
              <a:buNone/>
              <a:defRPr sz="3022"/>
            </a:lvl5pPr>
            <a:lvl6pPr marL="3454603" indent="0">
              <a:buNone/>
              <a:defRPr sz="3022"/>
            </a:lvl6pPr>
            <a:lvl7pPr marL="4145524" indent="0">
              <a:buNone/>
              <a:defRPr sz="3022"/>
            </a:lvl7pPr>
            <a:lvl8pPr marL="4836444" indent="0">
              <a:buNone/>
              <a:defRPr sz="3022"/>
            </a:lvl8pPr>
            <a:lvl9pPr marL="5527365" indent="0">
              <a:buNone/>
              <a:defRPr sz="30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9087" y="3113723"/>
            <a:ext cx="5942388" cy="5768556"/>
          </a:xfrm>
        </p:spPr>
        <p:txBody>
          <a:bodyPr/>
          <a:lstStyle>
            <a:lvl1pPr marL="0" indent="0">
              <a:buNone/>
              <a:defRPr sz="2418"/>
            </a:lvl1pPr>
            <a:lvl2pPr marL="690921" indent="0">
              <a:buNone/>
              <a:defRPr sz="2116"/>
            </a:lvl2pPr>
            <a:lvl3pPr marL="1381841" indent="0">
              <a:buNone/>
              <a:defRPr sz="1813"/>
            </a:lvl3pPr>
            <a:lvl4pPr marL="2072762" indent="0">
              <a:buNone/>
              <a:defRPr sz="1511"/>
            </a:lvl4pPr>
            <a:lvl5pPr marL="2763683" indent="0">
              <a:buNone/>
              <a:defRPr sz="1511"/>
            </a:lvl5pPr>
            <a:lvl6pPr marL="3454603" indent="0">
              <a:buNone/>
              <a:defRPr sz="1511"/>
            </a:lvl6pPr>
            <a:lvl7pPr marL="4145524" indent="0">
              <a:buNone/>
              <a:defRPr sz="1511"/>
            </a:lvl7pPr>
            <a:lvl8pPr marL="4836444" indent="0">
              <a:buNone/>
              <a:defRPr sz="1511"/>
            </a:lvl8pPr>
            <a:lvl9pPr marL="5527365" indent="0">
              <a:buNone/>
              <a:defRPr sz="151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כ"ח/אדר/תשע"ז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783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6686" y="552591"/>
            <a:ext cx="15891153" cy="2006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6686" y="2762948"/>
            <a:ext cx="15891153" cy="6585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6686" y="9619865"/>
            <a:ext cx="4145518" cy="552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B59E2-DA6D-487B-96A5-0C8E7410BF99}" type="datetimeFigureOut">
              <a:rPr lang="he-IL" smtClean="0"/>
              <a:t>כ"ח/אדר/תשע"ז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03124" y="9619865"/>
            <a:ext cx="6218277" cy="552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012321" y="9619865"/>
            <a:ext cx="4145518" cy="552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305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81841" rtl="1" eaLnBrk="1" latinLnBrk="0" hangingPunct="1">
        <a:lnSpc>
          <a:spcPct val="90000"/>
        </a:lnSpc>
        <a:spcBef>
          <a:spcPct val="0"/>
        </a:spcBef>
        <a:buNone/>
        <a:defRPr sz="66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5460" indent="-345460" algn="r" defTabSz="1381841" rtl="1" eaLnBrk="1" latinLnBrk="0" hangingPunct="1">
        <a:lnSpc>
          <a:spcPct val="90000"/>
        </a:lnSpc>
        <a:spcBef>
          <a:spcPts val="1511"/>
        </a:spcBef>
        <a:buFont typeface="Arial" panose="020B0604020202020204" pitchFamily="34" charset="0"/>
        <a:buChar char="•"/>
        <a:defRPr sz="4231" kern="1200">
          <a:solidFill>
            <a:schemeClr val="tx1"/>
          </a:solidFill>
          <a:latin typeface="+mn-lt"/>
          <a:ea typeface="+mn-ea"/>
          <a:cs typeface="+mn-cs"/>
        </a:defRPr>
      </a:lvl1pPr>
      <a:lvl2pPr marL="1036381" indent="-345460" algn="r" defTabSz="1381841" rtl="1" eaLnBrk="1" latinLnBrk="0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3627" kern="1200">
          <a:solidFill>
            <a:schemeClr val="tx1"/>
          </a:solidFill>
          <a:latin typeface="+mn-lt"/>
          <a:ea typeface="+mn-ea"/>
          <a:cs typeface="+mn-cs"/>
        </a:defRPr>
      </a:lvl2pPr>
      <a:lvl3pPr marL="1727302" indent="-345460" algn="r" defTabSz="1381841" rtl="1" eaLnBrk="1" latinLnBrk="0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3pPr>
      <a:lvl4pPr marL="2418222" indent="-345460" algn="r" defTabSz="1381841" rtl="1" eaLnBrk="1" latinLnBrk="0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4pPr>
      <a:lvl5pPr marL="3109143" indent="-345460" algn="r" defTabSz="1381841" rtl="1" eaLnBrk="1" latinLnBrk="0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5pPr>
      <a:lvl6pPr marL="3800064" indent="-345460" algn="r" defTabSz="1381841" rtl="1" eaLnBrk="1" latinLnBrk="0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6pPr>
      <a:lvl7pPr marL="4490984" indent="-345460" algn="r" defTabSz="1381841" rtl="1" eaLnBrk="1" latinLnBrk="0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7pPr>
      <a:lvl8pPr marL="5181905" indent="-345460" algn="r" defTabSz="1381841" rtl="1" eaLnBrk="1" latinLnBrk="0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8pPr>
      <a:lvl9pPr marL="5872825" indent="-345460" algn="r" defTabSz="1381841" rtl="1" eaLnBrk="1" latinLnBrk="0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1381841" rtl="1" eaLnBrk="1" latinLnBrk="0" hangingPunct="1">
        <a:defRPr sz="2720" kern="1200">
          <a:solidFill>
            <a:schemeClr val="tx1"/>
          </a:solidFill>
          <a:latin typeface="+mn-lt"/>
          <a:ea typeface="+mn-ea"/>
          <a:cs typeface="+mn-cs"/>
        </a:defRPr>
      </a:lvl1pPr>
      <a:lvl2pPr marL="690921" algn="r" defTabSz="1381841" rtl="1" eaLnBrk="1" latinLnBrk="0" hangingPunct="1"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381841" algn="r" defTabSz="1381841" rtl="1" eaLnBrk="1" latinLnBrk="0" hangingPunct="1">
        <a:defRPr sz="2720" kern="1200">
          <a:solidFill>
            <a:schemeClr val="tx1"/>
          </a:solidFill>
          <a:latin typeface="+mn-lt"/>
          <a:ea typeface="+mn-ea"/>
          <a:cs typeface="+mn-cs"/>
        </a:defRPr>
      </a:lvl3pPr>
      <a:lvl4pPr marL="2072762" algn="r" defTabSz="1381841" rtl="1" eaLnBrk="1" latinLnBrk="0" hangingPunct="1">
        <a:defRPr sz="2720" kern="1200">
          <a:solidFill>
            <a:schemeClr val="tx1"/>
          </a:solidFill>
          <a:latin typeface="+mn-lt"/>
          <a:ea typeface="+mn-ea"/>
          <a:cs typeface="+mn-cs"/>
        </a:defRPr>
      </a:lvl4pPr>
      <a:lvl5pPr marL="2763683" algn="r" defTabSz="1381841" rtl="1" eaLnBrk="1" latinLnBrk="0" hangingPunct="1">
        <a:defRPr sz="2720" kern="1200">
          <a:solidFill>
            <a:schemeClr val="tx1"/>
          </a:solidFill>
          <a:latin typeface="+mn-lt"/>
          <a:ea typeface="+mn-ea"/>
          <a:cs typeface="+mn-cs"/>
        </a:defRPr>
      </a:lvl5pPr>
      <a:lvl6pPr marL="3454603" algn="r" defTabSz="1381841" rtl="1" eaLnBrk="1" latinLnBrk="0" hangingPunct="1">
        <a:defRPr sz="2720" kern="1200">
          <a:solidFill>
            <a:schemeClr val="tx1"/>
          </a:solidFill>
          <a:latin typeface="+mn-lt"/>
          <a:ea typeface="+mn-ea"/>
          <a:cs typeface="+mn-cs"/>
        </a:defRPr>
      </a:lvl6pPr>
      <a:lvl7pPr marL="4145524" algn="r" defTabSz="1381841" rtl="1" eaLnBrk="1" latinLnBrk="0" hangingPunct="1">
        <a:defRPr sz="2720" kern="1200">
          <a:solidFill>
            <a:schemeClr val="tx1"/>
          </a:solidFill>
          <a:latin typeface="+mn-lt"/>
          <a:ea typeface="+mn-ea"/>
          <a:cs typeface="+mn-cs"/>
        </a:defRPr>
      </a:lvl7pPr>
      <a:lvl8pPr marL="4836444" algn="r" defTabSz="1381841" rtl="1" eaLnBrk="1" latinLnBrk="0" hangingPunct="1">
        <a:defRPr sz="2720" kern="1200">
          <a:solidFill>
            <a:schemeClr val="tx1"/>
          </a:solidFill>
          <a:latin typeface="+mn-lt"/>
          <a:ea typeface="+mn-ea"/>
          <a:cs typeface="+mn-cs"/>
        </a:defRPr>
      </a:lvl8pPr>
      <a:lvl9pPr marL="5527365" algn="r" defTabSz="1381841" rtl="1" eaLnBrk="1" latinLnBrk="0" hangingPunct="1">
        <a:defRPr sz="2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3113111" y="874042"/>
            <a:ext cx="12216293" cy="7520634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585" tIns="121794" rIns="243585" bIns="121794" rtlCol="1" anchor="ctr"/>
          <a:lstStyle/>
          <a:p>
            <a:pPr marL="204741" algn="ctr" rtl="1">
              <a:lnSpc>
                <a:spcPct val="150000"/>
              </a:lnSpc>
            </a:pPr>
            <a:r>
              <a:rPr lang="he-IL" sz="234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ההוראות בניסוי זה מנוסחות בלשון זכר מטעמי נוחות אך מתייחסות לנשים ולגברים כאחד.</a:t>
            </a:r>
          </a:p>
          <a:p>
            <a:pPr marL="204741" algn="ctr" rtl="1">
              <a:lnSpc>
                <a:spcPct val="150000"/>
              </a:lnSpc>
            </a:pPr>
            <a:endParaRPr lang="he-IL" sz="234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04741" algn="ctr" rtl="1">
              <a:lnSpc>
                <a:spcPct val="150000"/>
              </a:lnSpc>
            </a:pPr>
            <a:r>
              <a:rPr lang="he-IL" sz="234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תתבקש לבצע מספר מטלות ממוחשבות. בכל פעם יופיע שקף הוראות כמו זה. כמו כן תינתן לך האפשרות לתרגל כל מטלה חדשה בטרם תבצע אותה.</a:t>
            </a:r>
          </a:p>
          <a:p>
            <a:pPr marL="204741" algn="ctr" rtl="1">
              <a:lnSpc>
                <a:spcPct val="150000"/>
              </a:lnSpc>
            </a:pPr>
            <a:endParaRPr lang="he-IL" sz="234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04741" algn="ctr" rtl="1">
              <a:lnSpc>
                <a:spcPct val="150000"/>
              </a:lnSpc>
            </a:pPr>
            <a:r>
              <a:rPr lang="he-IL" sz="234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פעם שאתה מסיים לקרוא את ההוראות שבשקף, ואתה מוכן להתחיל, אתה יכול ללחוץ על מקש הרווח או אחד הכפתורים כדי להמשיך.</a:t>
            </a:r>
          </a:p>
          <a:p>
            <a:pPr marL="204741" algn="ctr" rtl="1">
              <a:lnSpc>
                <a:spcPct val="150000"/>
              </a:lnSpc>
            </a:pPr>
            <a:endParaRPr lang="he-IL" sz="234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04741" algn="ctr" rtl="1">
              <a:lnSpc>
                <a:spcPct val="150000"/>
              </a:lnSpc>
            </a:pPr>
            <a:r>
              <a:rPr lang="he-IL" sz="234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אתה מתבקש לקרוא היטב את ההוראות, ולוודא שהבנת כמיטב יכולתך. במידה ומשהו לא ברור, אתה מוזמן לפנות לנסיינים בכל עת.</a:t>
            </a:r>
          </a:p>
          <a:p>
            <a:pPr marL="204741" algn="ctr" rtl="1">
              <a:lnSpc>
                <a:spcPct val="150000"/>
              </a:lnSpc>
            </a:pPr>
            <a:endParaRPr lang="he-IL" sz="2345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04741" algn="ctr" rtl="1">
              <a:lnSpc>
                <a:spcPct val="150000"/>
              </a:lnSpc>
            </a:pPr>
            <a:r>
              <a:rPr lang="he-IL" sz="2345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אם קראת והבנת הנחיות אלו, לחץ כעת על מקש הרווח כדי להמשיך.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0034" y="8109248"/>
            <a:ext cx="4162452" cy="1545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585" tIns="121794" rIns="243585" bIns="121794" rtlCol="1" anchor="ctr"/>
          <a:lstStyle/>
          <a:p>
            <a:pPr algn="ctr" rtl="1"/>
            <a:r>
              <a:rPr lang="he-IL" sz="2932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שתהיה מוכן,</a:t>
            </a:r>
          </a:p>
          <a:p>
            <a:pPr algn="ctr" rtl="1"/>
            <a:r>
              <a:rPr lang="he-IL" sz="2932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 </a:t>
            </a:r>
            <a:r>
              <a:rPr lang="en-US" sz="2932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SPACE</a:t>
            </a:r>
            <a:endParaRPr lang="he-IL" sz="2932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76914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3113111" y="874042"/>
            <a:ext cx="12216293" cy="7520634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585" tIns="121794" rIns="243585" bIns="121794" rtlCol="1" anchor="ctr"/>
          <a:lstStyle/>
          <a:p>
            <a:pPr algn="ctr" rtl="1"/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תתחיל במטלה.</a:t>
            </a:r>
            <a:endParaRPr lang="en-US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en-US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0034" y="8109248"/>
            <a:ext cx="4162452" cy="1545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585" tIns="121794" rIns="243585" bIns="121794" rtlCol="1" anchor="ctr"/>
          <a:lstStyle/>
          <a:p>
            <a:pPr algn="ctr" rtl="1"/>
            <a:r>
              <a:rPr lang="he-IL" sz="2932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שתהיה מוכן,</a:t>
            </a:r>
          </a:p>
          <a:p>
            <a:pPr algn="ctr" rtl="1"/>
            <a:r>
              <a:rPr lang="he-IL" sz="2932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 </a:t>
            </a:r>
            <a:r>
              <a:rPr lang="he-IL" sz="2932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על אחד המקשים.</a:t>
            </a:r>
            <a:endParaRPr lang="he-IL" sz="2932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29345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3113111" y="874042"/>
            <a:ext cx="12216293" cy="7520634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585" tIns="121794" rIns="243585" bIns="121794" rtlCol="1" anchor="ctr"/>
          <a:lstStyle/>
          <a:p>
            <a:pPr algn="ctr" rtl="1">
              <a:lnSpc>
                <a:spcPct val="150000"/>
              </a:lnSpc>
            </a:pPr>
            <a:r>
              <a:rPr lang="he-IL" sz="28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</a:t>
            </a:r>
            <a:r>
              <a:rPr lang="he-IL" sz="28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תתבקש לבצע מטלה ממוחשבת נוספת, המורכבת ממספר "צעדים". </a:t>
            </a:r>
            <a:endParaRPr lang="he-IL" sz="28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en-US" sz="28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8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בתחילת </a:t>
            </a:r>
            <a:r>
              <a:rPr lang="he-IL" sz="28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כל "צעד" יופיע במרכז המסך הסימן   </a:t>
            </a:r>
            <a:r>
              <a:rPr lang="he-IL" sz="40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+</a:t>
            </a:r>
            <a:r>
              <a:rPr lang="he-IL" sz="28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בו אתה מתבקש להתמקד.</a:t>
            </a:r>
          </a:p>
          <a:p>
            <a:pPr algn="ctr" rtl="1">
              <a:lnSpc>
                <a:spcPct val="150000"/>
              </a:lnSpc>
            </a:pPr>
            <a:r>
              <a:rPr lang="he-IL" sz="28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לאחר מכן ייעלם הסימן ולפעמים תשמע משפט, ולפעמים יהיה שקט.</a:t>
            </a:r>
          </a:p>
          <a:p>
            <a:pPr algn="ctr" rtl="1">
              <a:lnSpc>
                <a:spcPct val="150000"/>
              </a:lnSpc>
            </a:pPr>
            <a:r>
              <a:rPr lang="he-IL" sz="28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בתום השקט או השמעת </a:t>
            </a:r>
            <a:r>
              <a:rPr lang="he-IL" sz="28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המשפט </a:t>
            </a:r>
            <a:r>
              <a:rPr lang="he-IL" sz="28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יופיעו </a:t>
            </a:r>
            <a:r>
              <a:rPr lang="he-IL" sz="28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במרכז המסך חמישה </a:t>
            </a:r>
            <a:r>
              <a:rPr lang="he-IL" sz="28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חיצים.</a:t>
            </a:r>
          </a:p>
          <a:p>
            <a:pPr algn="ctr" rtl="1">
              <a:lnSpc>
                <a:spcPct val="150000"/>
              </a:lnSpc>
            </a:pPr>
            <a:r>
              <a:rPr lang="he-IL" sz="28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עליך </a:t>
            </a:r>
            <a:r>
              <a:rPr lang="he-IL" sz="28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להגיב בהתאם לכיוון אליו מצביע </a:t>
            </a:r>
            <a:r>
              <a:rPr lang="he-IL" sz="28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החץ </a:t>
            </a:r>
            <a:r>
              <a:rPr lang="he-IL" sz="280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האמצעי</a:t>
            </a:r>
            <a:r>
              <a:rPr lang="he-IL" sz="28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ctr" rtl="1">
              <a:lnSpc>
                <a:spcPct val="150000"/>
              </a:lnSpc>
            </a:pPr>
            <a:endParaRPr lang="he-IL" sz="28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8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עליך </a:t>
            </a:r>
            <a:r>
              <a:rPr lang="he-IL" sz="28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לקבוע האם החץ פונה ימינה או שמאלה, על ידי לחיצה על המקש המתאים בתיבת </a:t>
            </a:r>
            <a:r>
              <a:rPr lang="he-IL" sz="28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התגובות.</a:t>
            </a:r>
            <a:endParaRPr lang="en-US" sz="28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en-US" sz="28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0034" y="8109248"/>
            <a:ext cx="4162452" cy="1545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585" tIns="121794" rIns="243585" bIns="121794" rtlCol="1" anchor="ctr"/>
          <a:lstStyle/>
          <a:p>
            <a:pPr algn="ctr" rtl="1"/>
            <a:r>
              <a:rPr lang="he-IL" sz="2932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שתהיה מוכן,</a:t>
            </a:r>
          </a:p>
          <a:p>
            <a:pPr algn="ctr" rtl="1"/>
            <a:r>
              <a:rPr lang="he-IL" sz="2932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 על אחד המקשים.</a:t>
            </a:r>
            <a:endParaRPr lang="he-IL" sz="2932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81136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3113111" y="874042"/>
            <a:ext cx="12216293" cy="7520634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585" tIns="121794" rIns="243585" bIns="121794" rtlCol="1" anchor="ctr"/>
          <a:lstStyle/>
          <a:p>
            <a:pPr algn="ctr" rtl="1"/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תבצע אימון קצר</a:t>
            </a:r>
            <a:r>
              <a:rPr lang="he-IL" sz="3518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he-IL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0034" y="8109248"/>
            <a:ext cx="4162452" cy="1545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585" tIns="121794" rIns="243585" bIns="121794" rtlCol="1" anchor="ctr"/>
          <a:lstStyle/>
          <a:p>
            <a:pPr algn="ctr" rtl="1"/>
            <a:r>
              <a:rPr lang="he-IL" sz="2932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שתהיה מוכן,</a:t>
            </a:r>
          </a:p>
          <a:p>
            <a:pPr algn="ctr" rtl="1"/>
            <a:r>
              <a:rPr lang="he-IL" sz="2932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 על אחד המקשים.</a:t>
            </a:r>
          </a:p>
        </p:txBody>
      </p:sp>
    </p:spTree>
    <p:extLst>
      <p:ext uri="{BB962C8B-B14F-4D97-AF65-F5344CB8AC3E}">
        <p14:creationId xmlns:p14="http://schemas.microsoft.com/office/powerpoint/2010/main" val="3484657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3113111" y="874042"/>
            <a:ext cx="12216293" cy="7520634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585" tIns="121794" rIns="243585" bIns="121794" rtlCol="1" anchor="ctr"/>
          <a:lstStyle/>
          <a:p>
            <a:pPr algn="ctr" rtl="1"/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תתחיל במטלה.</a:t>
            </a:r>
            <a:endParaRPr lang="en-US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en-US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0034" y="8109248"/>
            <a:ext cx="4162452" cy="1545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585" tIns="121794" rIns="243585" bIns="121794" rtlCol="1" anchor="ctr"/>
          <a:lstStyle/>
          <a:p>
            <a:pPr algn="ctr" rtl="1"/>
            <a:r>
              <a:rPr lang="he-IL" sz="2932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שתהיה מוכן,</a:t>
            </a:r>
          </a:p>
          <a:p>
            <a:pPr algn="ctr" rtl="1"/>
            <a:r>
              <a:rPr lang="he-IL" sz="2932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 </a:t>
            </a:r>
            <a:r>
              <a:rPr lang="he-IL" sz="2932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על אחד המקשים.</a:t>
            </a:r>
            <a:endParaRPr lang="he-IL" sz="2932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60147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3113111" y="874042"/>
            <a:ext cx="12216293" cy="7520634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585" tIns="121794" rIns="243585" bIns="121794" rtlCol="1" anchor="ctr"/>
          <a:lstStyle/>
          <a:p>
            <a:pPr algn="ctr" rtl="1"/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על מאמצייך עד כה.</a:t>
            </a:r>
            <a:endParaRPr lang="en-US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תתבקש לבצע מטלה ממוחשבת נוספת, הדומה למטלה שעשית מוקדם יותר. </a:t>
            </a:r>
            <a:endParaRPr lang="en-US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בתחילת כל "צעד" יופיע במרכז המסך הסימן + בו אתה מתבקש להתמקד. </a:t>
            </a:r>
            <a:endParaRPr lang="en-US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לאחר מכן ייעלם הסימן ואתה תשמע משפט. </a:t>
            </a:r>
            <a:endParaRPr lang="en-US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בתום השמעת המשפט תופיע ספרה במרכז המסך, ואתה תתבקש להחליט האם הספרה </a:t>
            </a:r>
            <a:r>
              <a:rPr lang="he-IL" sz="3518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זוגית</a:t>
            </a:r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או </a:t>
            </a:r>
            <a:r>
              <a:rPr lang="he-IL" sz="3518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אי-זוגית</a:t>
            </a:r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על ידי לחיצה על המקש המתאים בתיבת התגובות, להלן:</a:t>
            </a:r>
            <a:endParaRPr lang="en-US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en-US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0034" y="8109248"/>
            <a:ext cx="4162452" cy="1545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585" tIns="121794" rIns="243585" bIns="121794" rtlCol="1" anchor="ctr"/>
          <a:lstStyle/>
          <a:p>
            <a:pPr algn="ctr" rtl="1"/>
            <a:r>
              <a:rPr lang="he-IL" sz="2932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שתהיה מוכן,</a:t>
            </a:r>
          </a:p>
          <a:p>
            <a:pPr algn="ctr" rtl="1"/>
            <a:r>
              <a:rPr lang="he-IL" sz="2932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 </a:t>
            </a:r>
            <a:r>
              <a:rPr lang="en-US" sz="2932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SPACE</a:t>
            </a:r>
            <a:endParaRPr lang="he-IL" sz="2932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8597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3113111" y="874042"/>
            <a:ext cx="12216293" cy="7520634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585" tIns="121794" rIns="243585" bIns="121794" rtlCol="1" anchor="ctr"/>
          <a:lstStyle/>
          <a:p>
            <a:pPr algn="ctr" rtl="1"/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הפעם, מיד אחרי </a:t>
            </a:r>
            <a:r>
              <a:rPr lang="he-IL" sz="3518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חלק</a:t>
            </a:r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מהצעדים, יופיעו בפניך שאלות המתייחסות </a:t>
            </a:r>
            <a:r>
              <a:rPr lang="he-IL" sz="3518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לצעד האחרון בלבד</a:t>
            </a:r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en-US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אנא השתמש במקשים המתאימים בתיבת התגובות (שלושת המקשים המרכזיים) על מנת לבחור את התשובה המדוייקת ביותר </a:t>
            </a:r>
            <a:r>
              <a:rPr lang="he-IL" sz="3518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עבורך</a:t>
            </a:r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בהתאם לאופן הבא:</a:t>
            </a:r>
            <a:endParaRPr lang="en-US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en-US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0034" y="8109248"/>
            <a:ext cx="4162452" cy="1545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585" tIns="121794" rIns="243585" bIns="121794" rtlCol="1" anchor="ctr"/>
          <a:lstStyle/>
          <a:p>
            <a:pPr algn="ctr" rtl="1"/>
            <a:r>
              <a:rPr lang="he-IL" sz="2932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שתהיה מוכן,</a:t>
            </a:r>
          </a:p>
          <a:p>
            <a:pPr algn="ctr" rtl="1"/>
            <a:r>
              <a:rPr lang="he-IL" sz="2932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 </a:t>
            </a:r>
            <a:r>
              <a:rPr lang="en-US" sz="2932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SPACE</a:t>
            </a:r>
            <a:endParaRPr lang="he-IL" sz="2932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70534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3113111" y="874042"/>
            <a:ext cx="12216293" cy="7520634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585" tIns="121794" rIns="243585" bIns="121794" rtlCol="1" anchor="ctr"/>
          <a:lstStyle/>
          <a:p>
            <a:pPr algn="ctr" rtl="1"/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תבצע אימון קצר.</a:t>
            </a:r>
            <a:endParaRPr lang="en-US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כשאתה מוכן, לחץ על מקש ה</a:t>
            </a:r>
            <a:r>
              <a:rPr lang="he-IL" sz="3518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רווח</a:t>
            </a:r>
            <a:endParaRPr lang="en-US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en-US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0034" y="8109248"/>
            <a:ext cx="4162452" cy="1545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585" tIns="121794" rIns="243585" bIns="121794" rtlCol="1" anchor="ctr"/>
          <a:lstStyle/>
          <a:p>
            <a:pPr algn="ctr" rtl="1"/>
            <a:r>
              <a:rPr lang="he-IL" sz="2932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שתהיה מוכן,</a:t>
            </a:r>
          </a:p>
          <a:p>
            <a:pPr algn="ctr" rtl="1"/>
            <a:r>
              <a:rPr lang="he-IL" sz="2932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 </a:t>
            </a:r>
            <a:r>
              <a:rPr lang="en-US" sz="2932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SPACE</a:t>
            </a:r>
            <a:endParaRPr lang="he-IL" sz="2932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33000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3113111" y="874042"/>
            <a:ext cx="12216293" cy="7520634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585" tIns="121794" rIns="243585" bIns="121794" rtlCol="1" anchor="ctr"/>
          <a:lstStyle/>
          <a:p>
            <a:pPr algn="ctr" rtl="1"/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תתחיל במטלה.</a:t>
            </a:r>
            <a:endParaRPr lang="en-US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זכור להתמקד בכל פעם בסימן ה+.</a:t>
            </a:r>
            <a:endParaRPr lang="en-US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במקרים בהם יופיעו השאלות, אנא הקפד לענות </a:t>
            </a:r>
            <a:r>
              <a:rPr lang="he-IL" sz="3518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באופן המדויק ביותר עבורך בהתייחס לצעד האחרון בלבד</a:t>
            </a:r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en-US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כמו כן, חשוב מאוד שתמשיך לנסות כמיטב יכולתך להחליט באופן המהיר והמדויק ביותר האם הספרה שהוצגה היא </a:t>
            </a:r>
            <a:r>
              <a:rPr lang="he-IL" sz="3518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זוגית</a:t>
            </a:r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או </a:t>
            </a:r>
            <a:r>
              <a:rPr lang="he-IL" sz="3518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אי-זוגית</a:t>
            </a:r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en-US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מקש ה</a:t>
            </a:r>
            <a:r>
              <a:rPr lang="he-IL" sz="3518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רווח</a:t>
            </a:r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כשאתה מוכן להתחיל במטלה.</a:t>
            </a:r>
            <a:endParaRPr lang="en-US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en-US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0034" y="8109248"/>
            <a:ext cx="4162452" cy="1545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585" tIns="121794" rIns="243585" bIns="121794" rtlCol="1" anchor="ctr"/>
          <a:lstStyle/>
          <a:p>
            <a:pPr algn="ctr" rtl="1"/>
            <a:r>
              <a:rPr lang="he-IL" sz="2932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שתהיה מוכן,</a:t>
            </a:r>
          </a:p>
          <a:p>
            <a:pPr algn="ctr" rtl="1"/>
            <a:r>
              <a:rPr lang="he-IL" sz="2932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 </a:t>
            </a:r>
            <a:r>
              <a:rPr lang="en-US" sz="2932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SPACE</a:t>
            </a:r>
            <a:endParaRPr lang="he-IL" sz="2932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28325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3113111" y="874042"/>
            <a:ext cx="12216293" cy="7520634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585" tIns="121794" rIns="243585" bIns="121794" rtlCol="1" anchor="ctr"/>
          <a:lstStyle/>
          <a:p>
            <a:pPr algn="ctr" rtl="1"/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על מאמצייך עד כה.</a:t>
            </a:r>
            <a:endParaRPr lang="en-US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תתבקש לבצע מטלה ממוחשבת נוספת. </a:t>
            </a:r>
            <a:endParaRPr lang="en-US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"צעד", יופיע במרכז המסך הסימן + בו אתה </a:t>
            </a:r>
            <a:r>
              <a:rPr lang="he-IL" sz="3518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מתבקש להתמקד</a:t>
            </a:r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en-US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לאחר מכן יופיעו </a:t>
            </a:r>
            <a:r>
              <a:rPr lang="he-IL" sz="3518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שתי מילים</a:t>
            </a:r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– אחת בחלק </a:t>
            </a:r>
            <a:r>
              <a:rPr lang="he-IL" sz="3518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העליון</a:t>
            </a:r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של המסך ואחת בחלקו ה</a:t>
            </a:r>
            <a:r>
              <a:rPr lang="he-IL" sz="3518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תחתון</a:t>
            </a:r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ואז הן ייעלמו במהרה.</a:t>
            </a:r>
            <a:endParaRPr lang="en-US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לאחר מכן, נקודה שחורה קטנה תופיע בחלקו העליון או התחתון של המסך.</a:t>
            </a:r>
            <a:endParaRPr lang="en-US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/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אתה מתבקש לציין </a:t>
            </a:r>
            <a:r>
              <a:rPr lang="he-IL" sz="3518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מהר ובמדויק</a:t>
            </a:r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ככל האפשר האם הנקודה הופיעה בחלקו העליון או התחתון של המסך, על ידי לחיצה על המקש המתאים בתיבת התגובות, להלן:</a:t>
            </a:r>
            <a:endParaRPr lang="en-US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0034" y="8109248"/>
            <a:ext cx="4162452" cy="1545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585" tIns="121794" rIns="243585" bIns="121794" rtlCol="1" anchor="ctr"/>
          <a:lstStyle/>
          <a:p>
            <a:pPr algn="ctr" rtl="1"/>
            <a:r>
              <a:rPr lang="he-IL" sz="2932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שתהיה מוכן,</a:t>
            </a:r>
          </a:p>
          <a:p>
            <a:pPr algn="ctr" rtl="1"/>
            <a:r>
              <a:rPr lang="he-IL" sz="2932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 </a:t>
            </a:r>
            <a:r>
              <a:rPr lang="en-US" sz="2932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SPACE</a:t>
            </a:r>
            <a:endParaRPr lang="he-IL" sz="2932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24271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3113111" y="874042"/>
            <a:ext cx="12216293" cy="7520634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585" tIns="121794" rIns="243585" bIns="121794" rtlCol="1" anchor="ctr"/>
          <a:lstStyle/>
          <a:p>
            <a:pPr algn="ctr" rtl="1"/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גם הפעם, מיד אחרי </a:t>
            </a:r>
            <a:r>
              <a:rPr lang="he-IL" sz="3518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חלק</a:t>
            </a:r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מהצעדים, יופיעו בפניך שאלות המתייחסות </a:t>
            </a:r>
            <a:r>
              <a:rPr lang="he-IL" sz="3518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לצעד האחרון בלבד</a:t>
            </a:r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en-US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אנא השתמש במקשים המתאימים בתיבת התגובות (שלושת המקשים המרכזיים) על מנת לבחור את התשובה המדוייקת ביותר </a:t>
            </a:r>
            <a:r>
              <a:rPr lang="he-IL" sz="3518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עבורך</a:t>
            </a:r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בהתאם לאופן הבא:</a:t>
            </a:r>
            <a:endParaRPr lang="en-US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en-US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0034" y="8109248"/>
            <a:ext cx="4162452" cy="1545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585" tIns="121794" rIns="243585" bIns="121794" rtlCol="1" anchor="ctr"/>
          <a:lstStyle/>
          <a:p>
            <a:pPr algn="ctr" rtl="1"/>
            <a:r>
              <a:rPr lang="he-IL" sz="2932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שתהיה מוכן,</a:t>
            </a:r>
          </a:p>
          <a:p>
            <a:pPr algn="ctr" rtl="1"/>
            <a:r>
              <a:rPr lang="he-IL" sz="2932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 </a:t>
            </a:r>
            <a:r>
              <a:rPr lang="en-US" sz="2932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SPACE</a:t>
            </a:r>
            <a:endParaRPr lang="he-IL" sz="2932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7365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3113111" y="874042"/>
            <a:ext cx="12216293" cy="7520634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585" tIns="121794" rIns="243585" bIns="121794" rtlCol="1" anchor="ctr"/>
          <a:lstStyle/>
          <a:p>
            <a:pPr algn="ctr" rtl="1">
              <a:lnSpc>
                <a:spcPct val="150000"/>
              </a:lnSpc>
            </a:pPr>
            <a:r>
              <a:rPr lang="he-IL" sz="23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תתבקש לומר כ-40 משפטים בקול רם, משפט אחד בכל </a:t>
            </a:r>
            <a:r>
              <a:rPr lang="he-IL" sz="23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פעם.</a:t>
            </a:r>
          </a:p>
          <a:p>
            <a:pPr algn="ctr" rtl="1">
              <a:lnSpc>
                <a:spcPct val="150000"/>
              </a:lnSpc>
            </a:pPr>
            <a:endParaRPr lang="he-IL" sz="235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3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מקש </a:t>
            </a:r>
            <a:r>
              <a:rPr lang="he-IL" sz="23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הרווח ישמש כדי להתקדם במטלה</a:t>
            </a:r>
            <a:r>
              <a:rPr lang="he-IL" sz="23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ctr" rtl="1">
              <a:lnSpc>
                <a:spcPct val="150000"/>
              </a:lnSpc>
            </a:pPr>
            <a:endParaRPr lang="en-US" sz="23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3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פעם יופיע משפט אחד על המסך אותו אתה מתבקש </a:t>
            </a:r>
            <a:r>
              <a:rPr lang="he-IL" sz="23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לקרוא.</a:t>
            </a:r>
          </a:p>
          <a:p>
            <a:pPr algn="ctr" rtl="1">
              <a:lnSpc>
                <a:spcPct val="150000"/>
              </a:lnSpc>
            </a:pPr>
            <a:endParaRPr lang="he-IL" sz="235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3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לכל משפט, </a:t>
            </a:r>
            <a:r>
              <a:rPr lang="he-IL" sz="23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קח רגע לנסח את המשפט כפי שאתה הייתה אומר אותו לעצמך בראש.</a:t>
            </a:r>
          </a:p>
          <a:p>
            <a:pPr algn="ctr" rtl="1">
              <a:lnSpc>
                <a:spcPct val="150000"/>
              </a:lnSpc>
            </a:pPr>
            <a:endParaRPr lang="he-IL" sz="2350" b="1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3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כשתהיה </a:t>
            </a:r>
            <a:r>
              <a:rPr lang="he-IL" sz="23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מוכן לומר את המשפט בקול רם, לחץ על מקש הרווח, המתן חצי שנייה ולאחר מכן אמור את המשפט בקול </a:t>
            </a:r>
            <a:r>
              <a:rPr lang="he-IL" sz="23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רם </a:t>
            </a:r>
            <a:r>
              <a:rPr lang="he-IL" sz="23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כפי שאתה מנסח ומבטא כשאתה אומר אותו לעצמך בראש</a:t>
            </a:r>
            <a:r>
              <a:rPr lang="he-IL" sz="23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 כשסיימת לומר את המשפט, </a:t>
            </a:r>
            <a:r>
              <a:rPr lang="he-IL" sz="23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הקש שוב על מקש </a:t>
            </a:r>
            <a:r>
              <a:rPr lang="he-IL" sz="23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הרווח.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0034" y="8109248"/>
            <a:ext cx="4162452" cy="1545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585" tIns="121794" rIns="243585" bIns="121794" rtlCol="1" anchor="ctr"/>
          <a:lstStyle/>
          <a:p>
            <a:pPr algn="ctr" rtl="1"/>
            <a:r>
              <a:rPr lang="he-IL" sz="2932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  <a:endParaRPr lang="he-IL" sz="2932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932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932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רווח / </a:t>
            </a:r>
            <a:r>
              <a:rPr lang="en-US" sz="2932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SPACE</a:t>
            </a:r>
            <a:endParaRPr lang="he-IL" sz="2932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31962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3113111" y="874042"/>
            <a:ext cx="12216293" cy="7520634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585" tIns="121794" rIns="243585" bIns="121794" rtlCol="1" anchor="ctr"/>
          <a:lstStyle/>
          <a:p>
            <a:pPr algn="ctr" rtl="1"/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תבצע אימון קצר.</a:t>
            </a:r>
            <a:endParaRPr lang="en-US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/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כשאתה מוכן, לחץ על מקש ה</a:t>
            </a:r>
            <a:r>
              <a:rPr lang="he-IL" sz="3518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רווח</a:t>
            </a:r>
            <a:endParaRPr lang="en-US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0034" y="8109248"/>
            <a:ext cx="4162452" cy="1545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585" tIns="121794" rIns="243585" bIns="121794" rtlCol="1" anchor="ctr"/>
          <a:lstStyle/>
          <a:p>
            <a:pPr algn="ctr" rtl="1"/>
            <a:r>
              <a:rPr lang="he-IL" sz="2932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שתהיה מוכן,</a:t>
            </a:r>
          </a:p>
          <a:p>
            <a:pPr algn="ctr" rtl="1"/>
            <a:r>
              <a:rPr lang="he-IL" sz="2932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 </a:t>
            </a:r>
            <a:r>
              <a:rPr lang="en-US" sz="2932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SPACE</a:t>
            </a:r>
            <a:endParaRPr lang="he-IL" sz="2932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01114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3113111" y="874042"/>
            <a:ext cx="12216293" cy="7520634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585" tIns="121794" rIns="243585" bIns="121794" rtlCol="1" anchor="ctr"/>
          <a:lstStyle/>
          <a:p>
            <a:pPr algn="ctr" rtl="1"/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תתחיל במטלה.</a:t>
            </a:r>
            <a:endParaRPr lang="en-US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זכור להתמקד בכל פעם בסימן ה+.</a:t>
            </a:r>
            <a:endParaRPr lang="en-US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במקרים בהם יופיעו השאלות, אנא הקפד לענות </a:t>
            </a:r>
            <a:r>
              <a:rPr lang="he-IL" sz="3518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באופן המדויק ביותר עבורך בהתייחס לצעד האחרון בלבד</a:t>
            </a:r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en-US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כמו כן, חשוב מאוד שתמשיך לנסות כמיטב יכולתך לבצע את המטלה ולהגיב למיקום של הנקודה השחורה בהתאם למקשים המתאימים.</a:t>
            </a:r>
            <a:endParaRPr lang="en-US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מקש ה</a:t>
            </a:r>
            <a:r>
              <a:rPr lang="he-IL" sz="3518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רווח</a:t>
            </a:r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כשאתה מוכן להתחיל במטלה.</a:t>
            </a:r>
            <a:endParaRPr lang="en-US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0034" y="8109248"/>
            <a:ext cx="4162452" cy="1545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585" tIns="121794" rIns="243585" bIns="121794" rtlCol="1" anchor="ctr"/>
          <a:lstStyle/>
          <a:p>
            <a:pPr algn="ctr" rtl="1"/>
            <a:r>
              <a:rPr lang="he-IL" sz="2932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שתהיה מוכן,</a:t>
            </a:r>
          </a:p>
          <a:p>
            <a:pPr algn="ctr" rtl="1"/>
            <a:r>
              <a:rPr lang="he-IL" sz="2932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 </a:t>
            </a:r>
            <a:r>
              <a:rPr lang="en-US" sz="2932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SPACE</a:t>
            </a:r>
            <a:endParaRPr lang="he-IL" sz="2932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7169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3113111" y="874042"/>
            <a:ext cx="12216293" cy="7520634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585" tIns="121794" rIns="243585" bIns="121794" rtlCol="1" anchor="ctr"/>
          <a:lstStyle/>
          <a:p>
            <a:pPr algn="ctr" rtl="1">
              <a:lnSpc>
                <a:spcPct val="150000"/>
              </a:lnSpc>
            </a:pPr>
            <a:r>
              <a:rPr lang="he-IL" sz="23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מקש הרווח ישמש כדי להתקדם במטלה.</a:t>
            </a:r>
          </a:p>
          <a:p>
            <a:pPr algn="ctr" rtl="1">
              <a:lnSpc>
                <a:spcPct val="150000"/>
              </a:lnSpc>
            </a:pPr>
            <a:endParaRPr lang="he-IL" sz="235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3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נתחיל </a:t>
            </a:r>
            <a:r>
              <a:rPr lang="he-IL" sz="23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באימון קצר. האם אתה מוכן? לחץ על מקש ה</a:t>
            </a:r>
            <a:r>
              <a:rPr lang="he-IL" sz="23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רווח</a:t>
            </a:r>
            <a:r>
              <a:rPr lang="he-IL" sz="23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en-US" sz="23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0034" y="8109248"/>
            <a:ext cx="4162452" cy="1545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585" tIns="121794" rIns="243585" bIns="121794" rtlCol="1" anchor="ctr"/>
          <a:lstStyle/>
          <a:p>
            <a:pPr algn="ctr" rtl="1"/>
            <a:r>
              <a:rPr lang="he-IL" sz="2932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רווח / </a:t>
            </a:r>
            <a:r>
              <a:rPr lang="en-US" sz="2932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SPACE</a:t>
            </a:r>
            <a:endParaRPr lang="he-IL" sz="2932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1069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3113111" y="874042"/>
            <a:ext cx="12216293" cy="7520634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585" tIns="121794" rIns="243585" bIns="121794" rtlCol="1" anchor="ctr"/>
          <a:lstStyle/>
          <a:p>
            <a:pPr algn="ctr" rtl="1">
              <a:lnSpc>
                <a:spcPct val="150000"/>
              </a:lnSpc>
            </a:pPr>
            <a:r>
              <a:rPr lang="he-IL" sz="23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תתבקש לומר כ-40 משפטים בקול רם, משפט אחד בכל </a:t>
            </a:r>
            <a:r>
              <a:rPr lang="he-IL" sz="23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פעם.</a:t>
            </a:r>
          </a:p>
          <a:p>
            <a:pPr algn="ctr" rtl="1">
              <a:lnSpc>
                <a:spcPct val="150000"/>
              </a:lnSpc>
            </a:pPr>
            <a:endParaRPr lang="he-IL" sz="235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3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</a:t>
            </a:r>
            <a:r>
              <a:rPr lang="he-IL" sz="23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פעם יופיע משפט אחד על המסך אותו אתה מתבקש </a:t>
            </a:r>
            <a:r>
              <a:rPr lang="he-IL" sz="23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לקרוא.</a:t>
            </a:r>
          </a:p>
          <a:p>
            <a:pPr algn="ctr" rtl="1">
              <a:lnSpc>
                <a:spcPct val="150000"/>
              </a:lnSpc>
            </a:pPr>
            <a:endParaRPr lang="he-IL" sz="235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3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לכל משפט, </a:t>
            </a:r>
            <a:r>
              <a:rPr lang="he-IL" sz="23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קח רגע לנסח את המשפט כפי שאתה הייתה אומר אותו לעצמך בראש.</a:t>
            </a:r>
          </a:p>
          <a:p>
            <a:pPr algn="ctr" rtl="1">
              <a:lnSpc>
                <a:spcPct val="150000"/>
              </a:lnSpc>
            </a:pPr>
            <a:endParaRPr lang="he-IL" sz="2350" b="1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3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כשתהיה </a:t>
            </a:r>
            <a:r>
              <a:rPr lang="he-IL" sz="23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מוכן לומר את המשפט בקול רם, לחץ על מקש הרווח, המתן חצי שנייה ולאחר מכן אמור את המשפט בקול </a:t>
            </a:r>
            <a:r>
              <a:rPr lang="he-IL" sz="23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רם </a:t>
            </a:r>
            <a:r>
              <a:rPr lang="he-IL" sz="235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כפי שאתה מנסח אותו וכפי שאתה מבטא אותו לעצמך בראש</a:t>
            </a:r>
            <a:r>
              <a:rPr lang="he-IL" sz="23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 כשסיימת לומר את המשפט, </a:t>
            </a:r>
            <a:r>
              <a:rPr lang="he-IL" sz="23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הקש שוב על מקש </a:t>
            </a:r>
            <a:r>
              <a:rPr lang="he-IL" sz="23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הרווח.</a:t>
            </a:r>
          </a:p>
          <a:p>
            <a:pPr algn="ctr" rtl="1">
              <a:lnSpc>
                <a:spcPct val="150000"/>
              </a:lnSpc>
            </a:pPr>
            <a:endParaRPr lang="he-IL" sz="2350" b="1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3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נתחיל </a:t>
            </a:r>
            <a:r>
              <a:rPr lang="he-IL" sz="23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באימון קצר. האם אתה מוכן? לחץ על מקש ה</a:t>
            </a:r>
            <a:r>
              <a:rPr lang="he-IL" sz="23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רווח</a:t>
            </a:r>
            <a:r>
              <a:rPr lang="he-IL" sz="23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en-US" sz="23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0034" y="8109248"/>
            <a:ext cx="4162452" cy="1545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585" tIns="121794" rIns="243585" bIns="121794" rtlCol="1" anchor="ctr"/>
          <a:lstStyle/>
          <a:p>
            <a:pPr algn="ctr" rtl="1"/>
            <a:r>
              <a:rPr lang="he-IL" sz="2932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שתהיה מוכן,</a:t>
            </a:r>
          </a:p>
          <a:p>
            <a:pPr algn="ctr" rtl="1"/>
            <a:r>
              <a:rPr lang="he-IL" sz="2932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 </a:t>
            </a:r>
            <a:r>
              <a:rPr lang="en-US" sz="2932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SPACE</a:t>
            </a:r>
            <a:endParaRPr lang="he-IL" sz="2932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7183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3113111" y="874042"/>
            <a:ext cx="12216293" cy="7520634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585" tIns="121794" rIns="243585" bIns="121794" rtlCol="1" anchor="ctr"/>
          <a:lstStyle/>
          <a:p>
            <a:pPr algn="ctr" rtl="1">
              <a:lnSpc>
                <a:spcPct val="150000"/>
              </a:lnSpc>
            </a:pPr>
            <a:r>
              <a:rPr lang="he-IL" sz="235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נתחיל </a:t>
            </a:r>
            <a:r>
              <a:rPr lang="he-IL" sz="23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באימון קצר. האם אתה מוכן? לחץ על מקש ה</a:t>
            </a:r>
            <a:r>
              <a:rPr lang="he-IL" sz="23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רווח</a:t>
            </a:r>
            <a:r>
              <a:rPr lang="he-IL" sz="23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en-US" sz="23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0034" y="8109248"/>
            <a:ext cx="4162452" cy="1545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585" tIns="121794" rIns="243585" bIns="121794" rtlCol="1" anchor="ctr"/>
          <a:lstStyle/>
          <a:p>
            <a:pPr algn="ctr" rtl="1"/>
            <a:r>
              <a:rPr lang="he-IL" sz="2932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שתהיה מוכן,</a:t>
            </a:r>
          </a:p>
          <a:p>
            <a:pPr algn="ctr" rtl="1"/>
            <a:r>
              <a:rPr lang="he-IL" sz="2932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 </a:t>
            </a:r>
            <a:r>
              <a:rPr lang="en-US" sz="2932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SPACE</a:t>
            </a:r>
            <a:endParaRPr lang="he-IL" sz="2932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6051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3113111" y="874042"/>
            <a:ext cx="12216293" cy="7520634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585" tIns="121794" rIns="243585" bIns="121794" rtlCol="1" anchor="ctr"/>
          <a:lstStyle/>
          <a:p>
            <a:pPr algn="ctr" rtl="1"/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על מאמצייך עד כה.</a:t>
            </a:r>
            <a:endParaRPr lang="en-US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en-US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0034" y="8109248"/>
            <a:ext cx="4162452" cy="1545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585" tIns="121794" rIns="243585" bIns="121794" rtlCol="1" anchor="ctr"/>
          <a:lstStyle/>
          <a:p>
            <a:pPr algn="ctr" rtl="1"/>
            <a:r>
              <a:rPr lang="he-IL" sz="2932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שתהיה מוכן,</a:t>
            </a:r>
          </a:p>
          <a:p>
            <a:pPr algn="ctr" rtl="1"/>
            <a:r>
              <a:rPr lang="he-IL" sz="2932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 </a:t>
            </a:r>
            <a:r>
              <a:rPr lang="en-US" sz="2932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SPACE</a:t>
            </a:r>
            <a:endParaRPr lang="he-IL" sz="2932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45732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3113111" y="874042"/>
            <a:ext cx="12216293" cy="7520634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585" tIns="121794" rIns="243585" bIns="121794" rtlCol="1" anchor="ctr"/>
          <a:lstStyle/>
          <a:p>
            <a:pPr algn="ctr" rtl="1">
              <a:lnSpc>
                <a:spcPct val="150000"/>
              </a:lnSpc>
            </a:pPr>
            <a:r>
              <a:rPr lang="he-IL" sz="28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על מאמצייך עד כה</a:t>
            </a:r>
            <a:r>
              <a:rPr lang="he-IL" sz="28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ctr" rtl="1">
              <a:lnSpc>
                <a:spcPct val="150000"/>
              </a:lnSpc>
            </a:pPr>
            <a:endParaRPr lang="en-US" sz="28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8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תתבקש לבצע מטלה ממוחשבת </a:t>
            </a:r>
            <a:r>
              <a:rPr lang="he-IL" sz="28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נוספת, המורכבת ממספר "צעדים".</a:t>
            </a:r>
          </a:p>
          <a:p>
            <a:pPr algn="ctr" rtl="1">
              <a:lnSpc>
                <a:spcPct val="150000"/>
              </a:lnSpc>
            </a:pPr>
            <a:endParaRPr lang="en-US" sz="28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8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בתחילת כל "צעד" יופיע במרכז המסך </a:t>
            </a:r>
            <a:r>
              <a:rPr lang="he-IL" sz="28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הסימן   </a:t>
            </a:r>
            <a:r>
              <a:rPr lang="he-IL" sz="40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+</a:t>
            </a:r>
            <a:r>
              <a:rPr lang="he-IL" sz="28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8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בו </a:t>
            </a:r>
            <a:r>
              <a:rPr lang="he-IL" sz="28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אתה מתבקש </a:t>
            </a:r>
            <a:r>
              <a:rPr lang="he-IL" sz="28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להתמקד.</a:t>
            </a:r>
          </a:p>
          <a:p>
            <a:pPr algn="ctr" rtl="1">
              <a:lnSpc>
                <a:spcPct val="150000"/>
              </a:lnSpc>
            </a:pPr>
            <a:r>
              <a:rPr lang="he-IL" sz="28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לאחר </a:t>
            </a:r>
            <a:r>
              <a:rPr lang="he-IL" sz="28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מכן ייעלם </a:t>
            </a:r>
            <a:r>
              <a:rPr lang="he-IL" sz="28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הסימן ולפעמים </a:t>
            </a:r>
            <a:r>
              <a:rPr lang="he-IL" sz="28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תשמע </a:t>
            </a:r>
            <a:r>
              <a:rPr lang="he-IL" sz="28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משפט, ולפעמים יהיה שקט.</a:t>
            </a:r>
          </a:p>
          <a:p>
            <a:pPr algn="ctr" rtl="1">
              <a:lnSpc>
                <a:spcPct val="150000"/>
              </a:lnSpc>
            </a:pPr>
            <a:r>
              <a:rPr lang="he-IL" sz="28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בתום השקט או השמעת </a:t>
            </a:r>
            <a:r>
              <a:rPr lang="he-IL" sz="28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המשפט תופיע ספרה במרכז המסך, ואתה תתבקש להחליט האם הספרה </a:t>
            </a:r>
            <a:r>
              <a:rPr lang="he-IL" sz="28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זוגית</a:t>
            </a:r>
            <a:r>
              <a:rPr lang="he-IL" sz="28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או </a:t>
            </a:r>
            <a:r>
              <a:rPr lang="he-IL" sz="280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אי-זוגית</a:t>
            </a:r>
            <a:r>
              <a:rPr lang="he-IL" sz="28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8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על ידי לחיצה על המקש המתאים בתיבת </a:t>
            </a:r>
            <a:r>
              <a:rPr lang="he-IL" sz="28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התגובות.</a:t>
            </a:r>
            <a:endParaRPr lang="en-US" sz="28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0034" y="8109248"/>
            <a:ext cx="4162452" cy="1545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585" tIns="121794" rIns="243585" bIns="121794" rtlCol="1" anchor="ctr"/>
          <a:lstStyle/>
          <a:p>
            <a:pPr algn="ctr" rtl="1"/>
            <a:r>
              <a:rPr lang="he-IL" sz="2932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שתהיה מוכן,</a:t>
            </a:r>
          </a:p>
          <a:p>
            <a:pPr algn="ctr" rtl="1"/>
            <a:r>
              <a:rPr lang="he-IL" sz="2932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 </a:t>
            </a:r>
            <a:r>
              <a:rPr lang="en-US" sz="2932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SPACE</a:t>
            </a:r>
            <a:endParaRPr lang="he-IL" sz="2932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10655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3113111" y="874042"/>
            <a:ext cx="12216293" cy="7520634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585" tIns="121794" rIns="243585" bIns="121794" rtlCol="1" anchor="ctr"/>
          <a:lstStyle/>
          <a:p>
            <a:pPr algn="ctr" rtl="1"/>
            <a:r>
              <a:rPr lang="he-IL" sz="3518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לספרה </a:t>
            </a:r>
            <a:r>
              <a:rPr lang="he-IL" sz="3518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אי-זוגית</a:t>
            </a:r>
            <a:r>
              <a:rPr lang="he-IL" sz="3518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לחץ על הכפתור </a:t>
            </a:r>
            <a:r>
              <a:rPr lang="he-IL" sz="3518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השמאלי</a:t>
            </a:r>
            <a:r>
              <a:rPr lang="he-IL" sz="3518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ctr" rtl="1"/>
            <a:endParaRPr lang="he-IL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לספרה </a:t>
            </a:r>
            <a:r>
              <a:rPr lang="he-IL" sz="3518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זוגית</a:t>
            </a:r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לחץ על הכפתור </a:t>
            </a:r>
            <a:r>
              <a:rPr lang="he-IL" sz="3518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הימני</a:t>
            </a:r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en-US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en-US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0034" y="8109248"/>
            <a:ext cx="4162452" cy="1545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585" tIns="121794" rIns="243585" bIns="121794" rtlCol="1" anchor="ctr"/>
          <a:lstStyle/>
          <a:p>
            <a:pPr algn="ctr" rtl="1"/>
            <a:r>
              <a:rPr lang="he-IL" sz="2932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שתהיה מוכן,</a:t>
            </a:r>
          </a:p>
          <a:p>
            <a:pPr algn="ctr" rtl="1"/>
            <a:r>
              <a:rPr lang="he-IL" sz="2932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932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אחד המקשים.</a:t>
            </a:r>
            <a:endParaRPr lang="he-IL" sz="2932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7821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3113111" y="874042"/>
            <a:ext cx="12216293" cy="7520634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585" tIns="121794" rIns="243585" bIns="121794" rtlCol="1" anchor="ctr"/>
          <a:lstStyle/>
          <a:p>
            <a:pPr algn="ctr" rtl="1"/>
            <a:r>
              <a:rPr lang="he-IL" sz="3518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תבצע אימון קצר</a:t>
            </a:r>
            <a:r>
              <a:rPr lang="he-IL" sz="3518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he-IL" sz="3518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0034" y="8109248"/>
            <a:ext cx="4162452" cy="1545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585" tIns="121794" rIns="243585" bIns="121794" rtlCol="1" anchor="ctr"/>
          <a:lstStyle/>
          <a:p>
            <a:pPr algn="ctr" rtl="1"/>
            <a:r>
              <a:rPr lang="he-IL" sz="2932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שתהיה מוכן,</a:t>
            </a:r>
          </a:p>
          <a:p>
            <a:pPr algn="ctr" rtl="1"/>
            <a:r>
              <a:rPr lang="he-IL" sz="2932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 על אחד המקשים.</a:t>
            </a:r>
          </a:p>
        </p:txBody>
      </p:sp>
    </p:spTree>
    <p:extLst>
      <p:ext uri="{BB962C8B-B14F-4D97-AF65-F5344CB8AC3E}">
        <p14:creationId xmlns:p14="http://schemas.microsoft.com/office/powerpoint/2010/main" val="191185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4354</TotalTime>
  <Words>1040</Words>
  <Application>Microsoft Office PowerPoint</Application>
  <PresentationFormat>Custom</PresentationFormat>
  <Paragraphs>124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David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</dc:creator>
  <cp:lastModifiedBy>psylab</cp:lastModifiedBy>
  <cp:revision>33</cp:revision>
  <dcterms:created xsi:type="dcterms:W3CDTF">2016-12-01T14:05:08Z</dcterms:created>
  <dcterms:modified xsi:type="dcterms:W3CDTF">2017-03-26T12:40:47Z</dcterms:modified>
</cp:coreProperties>
</file>