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9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7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D6DA-BA74-4DFD-9482-0474597B76C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1D6B-B42F-4DD0-A9E1-1A8BD3A0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מדי פעם בעת ביצוע מטלות, קורה שתשומת הלב שלנו נמשכת למחשבות שונות. תשומת הלב נמשכת אל אותן מחשבות ומתמקדת בהן, במקום במטלה עצמה, ובכך משפיעה על הביצוע שלנו באותה מטלה.</a:t>
            </a:r>
          </a:p>
          <a:p>
            <a:pPr algn="ctr" rtl="1"/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הדומה למטלה שביצעת קודם לכן.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לביצוע המטלה, תתבקש לנסות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ולשים לב לרגעים בהם תשומת הלב שלך נמשכת למחשבה ספציפית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he-IL" sz="1850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שיושמע לך באוזניות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ובכך מפריעה לך בעת ביצוע המטלה.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665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הפעם, בתחילת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 "צעד" יופיע במרכז המסך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הסימן   </a:t>
            </a:r>
            <a:r>
              <a:rPr lang="he-IL" sz="264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+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בו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אתה מתבקש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להתמקד.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מכן ייעלם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הסימן ומיד אחריו תשמע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משפט.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השמעת המשפט, תופיע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המסך, ואתה תתבקש להחליט האם הספרה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בתיבת התגובות באופן הבא: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08665" y="2882003"/>
            <a:ext cx="4986558" cy="2107842"/>
            <a:chOff x="3016424" y="2794714"/>
            <a:chExt cx="5077327" cy="2331941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05" b="24956"/>
            <a:stretch>
              <a:fillRect/>
            </a:stretch>
          </p:blipFill>
          <p:spPr bwMode="auto">
            <a:xfrm>
              <a:off x="3016424" y="2794714"/>
              <a:ext cx="5077327" cy="1596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6599766" y="4263091"/>
              <a:ext cx="381038" cy="4635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992834" y="4263091"/>
              <a:ext cx="392151" cy="4635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6599802" y="4726545"/>
              <a:ext cx="11333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>
                  <a:latin typeface="David" panose="020E0502060401010101" pitchFamily="34" charset="-79"/>
                  <a:cs typeface="David" panose="020E0502060401010101" pitchFamily="34" charset="-79"/>
                </a:rPr>
                <a:t>זוגית</a:t>
              </a:r>
              <a:endParaRPr lang="en-US" altLang="en-US" sz="2000" b="1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251295" y="4726545"/>
              <a:ext cx="11333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>
                  <a:latin typeface="David" panose="020E0502060401010101" pitchFamily="34" charset="-79"/>
                  <a:cs typeface="David" panose="020E0502060401010101" pitchFamily="34" charset="-79"/>
                </a:rPr>
                <a:t>אי-זוגית</a:t>
              </a:r>
              <a:endParaRPr lang="en-US" altLang="en-US" sz="2000" b="1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88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לקביעה האם הספרה זוגית או אי-זוגית, אתה מתבקש לשים לב לרגעים בהם תשומת הלב שלך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 מהמחשבה ששמעת באותו צעד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(המשפט המוקלט).</a:t>
            </a: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שתרגיש שתשומת הלב שלך הושפעה מהמחשבה, אתה מתבקש ללחוץ על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הכפתור המרכזי בתיבת התגובות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מיד 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שקבעת האם הספרה זוגית או אי זוגית: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08665" y="3015809"/>
            <a:ext cx="4986558" cy="2188130"/>
            <a:chOff x="3608665" y="3015809"/>
            <a:chExt cx="4986558" cy="2188130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05" b="24956"/>
            <a:stretch>
              <a:fillRect/>
            </a:stretch>
          </p:blipFill>
          <p:spPr bwMode="auto">
            <a:xfrm>
              <a:off x="3608665" y="3015809"/>
              <a:ext cx="4986558" cy="144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 bwMode="auto">
            <a:xfrm flipH="1">
              <a:off x="6018026" y="4305614"/>
              <a:ext cx="6911" cy="544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4801090" y="4803829"/>
              <a:ext cx="24338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המחשבה השפיעה</a:t>
              </a:r>
              <a:endParaRPr lang="en-US" altLang="en-US" sz="20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61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שים לב!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על הכפתור האמצעי, המשמעות היא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ששמת לב לכך 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שהמחשבה 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השפיעה על הביצוע שלך במטלה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03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זכור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 עליך לקבוע האם הספרה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באמצעות לחיצה על המקש המתאים בתיבת התגובות.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מכן, במידה והבחנת בכך שתשומת הלב שלך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מהמשפט ששמעת באותו צעד, עליך ללחוץ על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המקש המרכזי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בתיבת התגובות.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– המשמעות היא שהמשפט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 השפיע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הביצוע שלך במטלה.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וההנחיות לא ברורות בשלב זה –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פנה לנסיין להסבר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816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בביצוע המטלה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965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liadruimi</dc:creator>
  <cp:lastModifiedBy>liadruimi</cp:lastModifiedBy>
  <cp:revision>5</cp:revision>
  <dcterms:created xsi:type="dcterms:W3CDTF">2017-05-10T08:34:51Z</dcterms:created>
  <dcterms:modified xsi:type="dcterms:W3CDTF">2017-05-10T09:07:39Z</dcterms:modified>
</cp:coreProperties>
</file>