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א'/כסלו/תשע"ז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396000" y="1629000"/>
            <a:ext cx="5400000" cy="36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61950" algn="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תתבקש/י לומר מספר משפטים בקול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361950"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61950" algn="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פעם יוצג לך משפט 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אחד על המסך.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1864" y="4581128"/>
            <a:ext cx="2448272" cy="13681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מוכן,</a:t>
            </a:r>
          </a:p>
          <a:p>
            <a:pPr algn="ctr" rtl="1"/>
            <a:r>
              <a:rPr lang="he-IL" sz="2400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</a:t>
            </a:r>
            <a:r>
              <a:rPr lang="en-US" sz="2400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691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1</cp:revision>
  <dcterms:created xsi:type="dcterms:W3CDTF">2016-12-01T14:05:08Z</dcterms:created>
  <dcterms:modified xsi:type="dcterms:W3CDTF">2016-12-01T14:05:19Z</dcterms:modified>
</cp:coreProperties>
</file>