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65" r:id="rId2"/>
    <p:sldId id="264" r:id="rId3"/>
    <p:sldId id="263" r:id="rId4"/>
    <p:sldId id="262" r:id="rId5"/>
    <p:sldId id="259" r:id="rId6"/>
    <p:sldId id="260" r:id="rId7"/>
    <p:sldId id="256" r:id="rId8"/>
    <p:sldId id="257" r:id="rId9"/>
    <p:sldId id="258" r:id="rId10"/>
    <p:sldId id="261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800"/>
    <a:srgbClr val="00FF00"/>
    <a:srgbClr val="ECD084"/>
    <a:srgbClr val="D3B5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0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E3A3-0F4C-49D8-B6A0-9B02F0600B44}" type="datetimeFigureOut">
              <a:rPr lang="he-IL" smtClean="0"/>
              <a:t>כ"ח/שבט/תשפ"א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EF66-24FE-4B85-B504-4D5A8130D93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6518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E3A3-0F4C-49D8-B6A0-9B02F0600B44}" type="datetimeFigureOut">
              <a:rPr lang="he-IL" smtClean="0"/>
              <a:t>כ"ח/שבט/תשפ"א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EF66-24FE-4B85-B504-4D5A8130D93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108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E3A3-0F4C-49D8-B6A0-9B02F0600B44}" type="datetimeFigureOut">
              <a:rPr lang="he-IL" smtClean="0"/>
              <a:t>כ"ח/שבט/תשפ"א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EF66-24FE-4B85-B504-4D5A8130D93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26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E3A3-0F4C-49D8-B6A0-9B02F0600B44}" type="datetimeFigureOut">
              <a:rPr lang="he-IL" smtClean="0"/>
              <a:t>כ"ח/שבט/תשפ"א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EF66-24FE-4B85-B504-4D5A8130D93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672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E3A3-0F4C-49D8-B6A0-9B02F0600B44}" type="datetimeFigureOut">
              <a:rPr lang="he-IL" smtClean="0"/>
              <a:t>כ"ח/שבט/תשפ"א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EF66-24FE-4B85-B504-4D5A8130D93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3551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E3A3-0F4C-49D8-B6A0-9B02F0600B44}" type="datetimeFigureOut">
              <a:rPr lang="he-IL" smtClean="0"/>
              <a:t>כ"ח/שבט/תשפ"א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EF66-24FE-4B85-B504-4D5A8130D93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699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E3A3-0F4C-49D8-B6A0-9B02F0600B44}" type="datetimeFigureOut">
              <a:rPr lang="he-IL" smtClean="0"/>
              <a:t>כ"ח/שבט/תשפ"א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EF66-24FE-4B85-B504-4D5A8130D93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680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E3A3-0F4C-49D8-B6A0-9B02F0600B44}" type="datetimeFigureOut">
              <a:rPr lang="he-IL" smtClean="0"/>
              <a:t>כ"ח/שבט/תשפ"א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EF66-24FE-4B85-B504-4D5A8130D93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331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E3A3-0F4C-49D8-B6A0-9B02F0600B44}" type="datetimeFigureOut">
              <a:rPr lang="he-IL" smtClean="0"/>
              <a:t>כ"ח/שבט/תשפ"א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EF66-24FE-4B85-B504-4D5A8130D93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126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E3A3-0F4C-49D8-B6A0-9B02F0600B44}" type="datetimeFigureOut">
              <a:rPr lang="he-IL" smtClean="0"/>
              <a:t>כ"ח/שבט/תשפ"א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EF66-24FE-4B85-B504-4D5A8130D93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399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E3A3-0F4C-49D8-B6A0-9B02F0600B44}" type="datetimeFigureOut">
              <a:rPr lang="he-IL" smtClean="0"/>
              <a:t>כ"ח/שבט/תשפ"א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EF66-24FE-4B85-B504-4D5A8130D93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103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FE3A3-0F4C-49D8-B6A0-9B02F0600B44}" type="datetimeFigureOut">
              <a:rPr lang="he-IL" smtClean="0"/>
              <a:t>כ"ח/שבט/תשפ"א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7EF66-24FE-4B85-B504-4D5A8130D93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5607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824677" y="1262644"/>
            <a:ext cx="3297481" cy="3297481"/>
            <a:chOff x="5954553" y="662940"/>
            <a:chExt cx="5312093" cy="5312093"/>
          </a:xfrm>
        </p:grpSpPr>
        <p:sp>
          <p:nvSpPr>
            <p:cNvPr id="20" name="Rectangle 19"/>
            <p:cNvSpPr/>
            <p:nvPr/>
          </p:nvSpPr>
          <p:spPr>
            <a:xfrm>
              <a:off x="5954553" y="662940"/>
              <a:ext cx="5312093" cy="53120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6789420" y="739139"/>
              <a:ext cx="3657600" cy="5205414"/>
              <a:chOff x="6804660" y="738186"/>
              <a:chExt cx="3657600" cy="5205414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080" t="1" r="11440" b="37340"/>
              <a:stretch/>
            </p:blipFill>
            <p:spPr>
              <a:xfrm>
                <a:off x="6804660" y="738186"/>
                <a:ext cx="3642360" cy="3658554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078" t="408" r="25842" b="37471"/>
              <a:stretch/>
            </p:blipFill>
            <p:spPr>
              <a:xfrm>
                <a:off x="8709660" y="761999"/>
                <a:ext cx="1051560" cy="3627121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40" r="63920" b="42691"/>
              <a:stretch/>
            </p:blipFill>
            <p:spPr>
              <a:xfrm>
                <a:off x="6812280" y="738186"/>
                <a:ext cx="1135380" cy="3346134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800" t="74404" r="47280" b="-635"/>
              <a:stretch/>
            </p:blipFill>
            <p:spPr>
              <a:xfrm>
                <a:off x="8077200" y="4396741"/>
                <a:ext cx="662940" cy="1531619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680" t="7847" r="11280" b="52740"/>
              <a:stretch/>
            </p:blipFill>
            <p:spPr>
              <a:xfrm>
                <a:off x="9555480" y="1196341"/>
                <a:ext cx="906780" cy="230124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078" t="74274" r="26962" b="-897"/>
              <a:stretch/>
            </p:blipFill>
            <p:spPr>
              <a:xfrm>
                <a:off x="8709660" y="4389120"/>
                <a:ext cx="998220" cy="155448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361" t="74406" r="60879" b="-637"/>
              <a:stretch/>
            </p:blipFill>
            <p:spPr>
              <a:xfrm>
                <a:off x="7627620" y="4396741"/>
                <a:ext cx="464820" cy="153161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04400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263504" y="549000"/>
            <a:ext cx="5760000" cy="5760000"/>
            <a:chOff x="3263504" y="549000"/>
            <a:chExt cx="5760000" cy="5760000"/>
          </a:xfrm>
        </p:grpSpPr>
        <p:sp>
          <p:nvSpPr>
            <p:cNvPr id="2" name="Rectangle 1"/>
            <p:cNvSpPr/>
            <p:nvPr/>
          </p:nvSpPr>
          <p:spPr>
            <a:xfrm>
              <a:off x="3263504" y="549000"/>
              <a:ext cx="5760000" cy="57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275789" y="2602243"/>
              <a:ext cx="5640423" cy="1653514"/>
              <a:chOff x="2342760" y="1963515"/>
              <a:chExt cx="5640423" cy="1653514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333" t="4613" r="35368" b="57842"/>
              <a:stretch/>
            </p:blipFill>
            <p:spPr>
              <a:xfrm>
                <a:off x="6178134" y="1963515"/>
                <a:ext cx="1805049" cy="1653514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2342760" y="2113807"/>
                <a:ext cx="3327706" cy="135293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ctr" rtl="0">
                  <a:lnSpc>
                    <a:spcPts val="3200"/>
                  </a:lnSpc>
                </a:pPr>
                <a:r>
                  <a:rPr lang="en-US" sz="3600" b="1" dirty="0" smtClean="0">
                    <a:latin typeface="Arial Rounded MT Bold" panose="020F0704030504030204" pitchFamily="34" charset="0"/>
                    <a:cs typeface="Aharoni" panose="02010803020104030203" pitchFamily="2" charset="-79"/>
                  </a:rPr>
                  <a:t>Tree Boosters</a:t>
                </a:r>
                <a:br>
                  <a:rPr lang="en-US" sz="3600" b="1" dirty="0" smtClean="0">
                    <a:latin typeface="Arial Rounded MT Bold" panose="020F0704030504030204" pitchFamily="34" charset="0"/>
                    <a:cs typeface="Aharoni" panose="02010803020104030203" pitchFamily="2" charset="-79"/>
                  </a:rPr>
                </a:br>
                <a:r>
                  <a:rPr lang="en-US" sz="3600" b="1" dirty="0" smtClean="0">
                    <a:latin typeface="Arial Rounded MT Bold" panose="020F0704030504030204" pitchFamily="34" charset="0"/>
                    <a:cs typeface="Aharoni" panose="02010803020104030203" pitchFamily="2" charset="-79"/>
                  </a:rPr>
                  <a:t>+</a:t>
                </a:r>
              </a:p>
              <a:p>
                <a:pPr algn="ctr" rtl="0">
                  <a:lnSpc>
                    <a:spcPts val="3200"/>
                  </a:lnSpc>
                </a:pPr>
                <a:r>
                  <a:rPr lang="en-US" sz="3600" b="1" dirty="0" smtClean="0">
                    <a:latin typeface="Arial Rounded MT Bold" panose="020F0704030504030204" pitchFamily="34" charset="0"/>
                    <a:cs typeface="Aharoni" panose="02010803020104030203" pitchFamily="2" charset="-79"/>
                  </a:rPr>
                  <a:t>PyTorch</a:t>
                </a:r>
                <a:endParaRPr lang="he-IL" sz="3600" b="1" dirty="0">
                  <a:latin typeface="Arial Rounded MT Bold" panose="020F0704030504030204" pitchFamily="34" charset="0"/>
                  <a:cs typeface="Aharoni" panose="02010803020104030203" pitchFamily="2" charset="-79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620259" y="2524173"/>
                <a:ext cx="453970" cy="53219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ctr" rtl="0">
                  <a:lnSpc>
                    <a:spcPts val="3200"/>
                  </a:lnSpc>
                </a:pPr>
                <a:r>
                  <a:rPr lang="en-US" sz="3600" b="1" dirty="0" smtClean="0">
                    <a:latin typeface="Arial Rounded MT Bold" panose="020F0704030504030204" pitchFamily="34" charset="0"/>
                    <a:cs typeface="Aharoni" panose="02010803020104030203" pitchFamily="2" charset="-79"/>
                  </a:rPr>
                  <a:t>=</a:t>
                </a:r>
                <a:endParaRPr lang="he-IL" sz="3600" b="1" dirty="0">
                  <a:latin typeface="Arial Rounded MT Bold" panose="020F0704030504030204" pitchFamily="34" charset="0"/>
                  <a:cs typeface="Aharoni" panose="02010803020104030203" pitchFamily="2" charset="-79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77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28600" y="723899"/>
            <a:ext cx="3657600" cy="5205414"/>
            <a:chOff x="6804660" y="738186"/>
            <a:chExt cx="3657600" cy="520541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80" t="1" r="11440" b="37340"/>
            <a:stretch/>
          </p:blipFill>
          <p:spPr>
            <a:xfrm>
              <a:off x="6804660" y="738186"/>
              <a:ext cx="3642360" cy="365855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78" t="408" r="25842" b="37471"/>
            <a:stretch/>
          </p:blipFill>
          <p:spPr>
            <a:xfrm>
              <a:off x="8709660" y="761999"/>
              <a:ext cx="1051560" cy="362712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40" r="63920" b="42691"/>
            <a:stretch/>
          </p:blipFill>
          <p:spPr>
            <a:xfrm>
              <a:off x="6812280" y="738186"/>
              <a:ext cx="1135380" cy="334613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00" t="74404" r="47280" b="-635"/>
            <a:stretch/>
          </p:blipFill>
          <p:spPr>
            <a:xfrm>
              <a:off x="8077200" y="4396741"/>
              <a:ext cx="662940" cy="153161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80" t="7847" r="11280" b="52740"/>
            <a:stretch/>
          </p:blipFill>
          <p:spPr>
            <a:xfrm>
              <a:off x="9555480" y="1196341"/>
              <a:ext cx="906780" cy="230124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78" t="74274" r="26962" b="-897"/>
            <a:stretch/>
          </p:blipFill>
          <p:spPr>
            <a:xfrm>
              <a:off x="8709660" y="4389120"/>
              <a:ext cx="998220" cy="155448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61" t="74406" r="60879" b="-637"/>
            <a:stretch/>
          </p:blipFill>
          <p:spPr>
            <a:xfrm>
              <a:off x="7627620" y="4396741"/>
              <a:ext cx="464820" cy="1531619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5954553" y="662940"/>
            <a:ext cx="5312093" cy="5312093"/>
            <a:chOff x="5954553" y="662940"/>
            <a:chExt cx="5312093" cy="5312093"/>
          </a:xfrm>
        </p:grpSpPr>
        <p:sp>
          <p:nvSpPr>
            <p:cNvPr id="20" name="Rectangle 19"/>
            <p:cNvSpPr/>
            <p:nvPr/>
          </p:nvSpPr>
          <p:spPr>
            <a:xfrm>
              <a:off x="5954553" y="662940"/>
              <a:ext cx="5312093" cy="53120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6789420" y="739139"/>
              <a:ext cx="3657600" cy="5205414"/>
              <a:chOff x="6804660" y="738186"/>
              <a:chExt cx="3657600" cy="5205414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080" t="1" r="11440" b="37340"/>
              <a:stretch/>
            </p:blipFill>
            <p:spPr>
              <a:xfrm>
                <a:off x="6804660" y="738186"/>
                <a:ext cx="3642360" cy="3658554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078" t="408" r="25842" b="37471"/>
              <a:stretch/>
            </p:blipFill>
            <p:spPr>
              <a:xfrm>
                <a:off x="8709660" y="761999"/>
                <a:ext cx="1051560" cy="3627121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40" r="63920" b="42691"/>
              <a:stretch/>
            </p:blipFill>
            <p:spPr>
              <a:xfrm>
                <a:off x="6812280" y="738186"/>
                <a:ext cx="1135380" cy="3346134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800" t="74404" r="47280" b="-635"/>
              <a:stretch/>
            </p:blipFill>
            <p:spPr>
              <a:xfrm>
                <a:off x="8077200" y="4396741"/>
                <a:ext cx="662940" cy="1531619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680" t="7847" r="11280" b="52740"/>
              <a:stretch/>
            </p:blipFill>
            <p:spPr>
              <a:xfrm>
                <a:off x="9555480" y="1196341"/>
                <a:ext cx="906780" cy="230124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078" t="74274" r="26962" b="-897"/>
              <a:stretch/>
            </p:blipFill>
            <p:spPr>
              <a:xfrm>
                <a:off x="8709660" y="4389120"/>
                <a:ext cx="998220" cy="155448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361" t="74406" r="60879" b="-637"/>
              <a:stretch/>
            </p:blipFill>
            <p:spPr>
              <a:xfrm>
                <a:off x="7627620" y="4396741"/>
                <a:ext cx="464820" cy="153161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223760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26"/>
          <a:stretch/>
        </p:blipFill>
        <p:spPr>
          <a:xfrm>
            <a:off x="293370" y="722945"/>
            <a:ext cx="4762500" cy="43367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78" t="-6508" r="1" b="25856"/>
          <a:stretch/>
        </p:blipFill>
        <p:spPr>
          <a:xfrm>
            <a:off x="2773680" y="342901"/>
            <a:ext cx="2282190" cy="47091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920" b="25595"/>
          <a:stretch/>
        </p:blipFill>
        <p:spPr>
          <a:xfrm>
            <a:off x="293370" y="722945"/>
            <a:ext cx="1718310" cy="43443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00" t="74404" r="47280" b="-2724"/>
          <a:stretch/>
        </p:blipFill>
        <p:spPr>
          <a:xfrm>
            <a:off x="2141220" y="4381500"/>
            <a:ext cx="662940" cy="16535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80" t="7847" b="52740"/>
          <a:stretch/>
        </p:blipFill>
        <p:spPr>
          <a:xfrm>
            <a:off x="3619500" y="1181100"/>
            <a:ext cx="1443990" cy="2301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78" t="74274" r="26642" b="-3246"/>
          <a:stretch/>
        </p:blipFill>
        <p:spPr>
          <a:xfrm>
            <a:off x="2773680" y="4373879"/>
            <a:ext cx="1013460" cy="16916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61" t="74406" r="60879" b="-2595"/>
          <a:stretch/>
        </p:blipFill>
        <p:spPr>
          <a:xfrm>
            <a:off x="1691640" y="4381500"/>
            <a:ext cx="464820" cy="16459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7340"/>
          <a:stretch/>
        </p:blipFill>
        <p:spPr>
          <a:xfrm>
            <a:off x="6229350" y="738186"/>
            <a:ext cx="4762500" cy="36585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78" t="-6509" r="1" b="37471"/>
          <a:stretch/>
        </p:blipFill>
        <p:spPr>
          <a:xfrm>
            <a:off x="8709660" y="358143"/>
            <a:ext cx="2282190" cy="403097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920" b="25595"/>
          <a:stretch/>
        </p:blipFill>
        <p:spPr>
          <a:xfrm>
            <a:off x="6229350" y="738186"/>
            <a:ext cx="1718310" cy="434435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00" t="74404" r="47280" b="-2724"/>
          <a:stretch/>
        </p:blipFill>
        <p:spPr>
          <a:xfrm>
            <a:off x="8077200" y="4396741"/>
            <a:ext cx="662940" cy="165353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80" t="7847" b="52740"/>
          <a:stretch/>
        </p:blipFill>
        <p:spPr>
          <a:xfrm>
            <a:off x="9555480" y="1196341"/>
            <a:ext cx="1443990" cy="230124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78" t="74274" r="26962" b="-3246"/>
          <a:stretch/>
        </p:blipFill>
        <p:spPr>
          <a:xfrm>
            <a:off x="8709660" y="4389120"/>
            <a:ext cx="998220" cy="169164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61" t="74406" r="60879" b="-2595"/>
          <a:stretch/>
        </p:blipFill>
        <p:spPr>
          <a:xfrm>
            <a:off x="7627620" y="4396741"/>
            <a:ext cx="464820" cy="164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297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110" y="250504"/>
            <a:ext cx="4762500" cy="5838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78" t="-6508" r="1" b="-1"/>
          <a:stretch/>
        </p:blipFill>
        <p:spPr>
          <a:xfrm>
            <a:off x="4122420" y="-129540"/>
            <a:ext cx="2282190" cy="62188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920"/>
          <a:stretch/>
        </p:blipFill>
        <p:spPr>
          <a:xfrm>
            <a:off x="1642110" y="250504"/>
            <a:ext cx="1718310" cy="5838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80" t="7847" b="52740"/>
          <a:stretch/>
        </p:blipFill>
        <p:spPr>
          <a:xfrm>
            <a:off x="4968240" y="708660"/>
            <a:ext cx="1443990" cy="230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4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71475"/>
            <a:ext cx="9144000" cy="61150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25865" y="5180654"/>
            <a:ext cx="8940268" cy="124649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75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show me the code!</a:t>
            </a:r>
            <a:endParaRPr lang="he-IL" sz="75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20853" y="323974"/>
            <a:ext cx="5750292" cy="124649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7500" b="1" dirty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Shut up and</a:t>
            </a:r>
            <a:endParaRPr lang="he-IL" sz="75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393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0" y="371475"/>
            <a:ext cx="9144000" cy="6115050"/>
            <a:chOff x="1524000" y="371475"/>
            <a:chExt cx="9144000" cy="61150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371475"/>
              <a:ext cx="9144000" cy="611505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608963" y="5624751"/>
              <a:ext cx="8974074" cy="86177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5000" dirty="0" smtClean="0">
                  <a:ln w="381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oper Black" panose="0208090404030B020404" pitchFamily="18" charset="0"/>
                </a:rPr>
                <a:t>AND SHOW ME THE CODE!</a:t>
              </a:r>
              <a:endParaRPr lang="he-IL" sz="5000" dirty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oper Black" panose="0208090404030B0204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04159" y="371475"/>
              <a:ext cx="4783682" cy="126188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sz="7600" dirty="0">
                  <a:ln w="381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oper Black" panose="0208090404030B020404" pitchFamily="18" charset="0"/>
                </a:rPr>
                <a:t>SHUT UP</a:t>
              </a:r>
              <a:endParaRPr lang="he-IL" sz="7600" dirty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oper Black" panose="0208090404030B0204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90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33" t="4613" r="35368" b="57842"/>
          <a:stretch/>
        </p:blipFill>
        <p:spPr>
          <a:xfrm>
            <a:off x="5052951" y="3214817"/>
            <a:ext cx="2404753" cy="22028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03" t="61519"/>
          <a:stretch/>
        </p:blipFill>
        <p:spPr>
          <a:xfrm>
            <a:off x="7576457" y="3333998"/>
            <a:ext cx="2258290" cy="22577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03670" y="1668483"/>
            <a:ext cx="3327706" cy="135293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>
              <a:lnSpc>
                <a:spcPts val="3200"/>
              </a:lnSpc>
            </a:pPr>
            <a:r>
              <a:rPr lang="en-US" sz="36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Tree Boosters</a:t>
            </a:r>
            <a:br>
              <a:rPr lang="en-US" sz="36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</a:br>
            <a:r>
              <a:rPr lang="en-US" sz="36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+</a:t>
            </a:r>
          </a:p>
          <a:p>
            <a:pPr algn="ctr" rtl="0">
              <a:lnSpc>
                <a:spcPts val="3200"/>
              </a:lnSpc>
            </a:pPr>
            <a:r>
              <a:rPr lang="en-US" sz="36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PyTorch</a:t>
            </a:r>
            <a:endParaRPr lang="he-IL" sz="3600" dirty="0">
              <a:latin typeface="Arial Rounded MT Bold" panose="020F070403050403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71324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33" t="4613" r="35368" b="57842"/>
          <a:stretch/>
        </p:blipFill>
        <p:spPr>
          <a:xfrm>
            <a:off x="5150919" y="876923"/>
            <a:ext cx="1805049" cy="16535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03" t="61519"/>
          <a:stretch/>
        </p:blipFill>
        <p:spPr>
          <a:xfrm>
            <a:off x="5453745" y="4365786"/>
            <a:ext cx="1644727" cy="16443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5545" y="1027215"/>
            <a:ext cx="3327706" cy="135293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>
              <a:lnSpc>
                <a:spcPts val="3200"/>
              </a:lnSpc>
            </a:pPr>
            <a:r>
              <a:rPr lang="en-US" sz="3600" b="1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Tree Boosters</a:t>
            </a:r>
            <a:br>
              <a:rPr lang="en-US" sz="3600" b="1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</a:br>
            <a:r>
              <a:rPr lang="en-US" sz="3600" b="1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+</a:t>
            </a:r>
          </a:p>
          <a:p>
            <a:pPr algn="ctr" rtl="0">
              <a:lnSpc>
                <a:spcPts val="3200"/>
              </a:lnSpc>
            </a:pPr>
            <a:r>
              <a:rPr lang="en-US" sz="3600" b="1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PyTorch</a:t>
            </a:r>
            <a:endParaRPr lang="he-IL" sz="3600" b="1" dirty="0">
              <a:latin typeface="Arial Rounded MT Bold" panose="020F070403050403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93044" y="1437581"/>
            <a:ext cx="453970" cy="5321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>
              <a:lnSpc>
                <a:spcPts val="3200"/>
              </a:lnSpc>
            </a:pPr>
            <a:r>
              <a:rPr lang="en-US" sz="3600" b="1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=</a:t>
            </a:r>
            <a:endParaRPr lang="he-IL" sz="3600" b="1" dirty="0">
              <a:latin typeface="Arial Rounded MT Bold" panose="020F070403050403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03571" y="4511504"/>
            <a:ext cx="3327706" cy="135293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>
              <a:lnSpc>
                <a:spcPts val="3200"/>
              </a:lnSpc>
            </a:pPr>
            <a:r>
              <a:rPr lang="en-US" sz="36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Tree Boosters</a:t>
            </a:r>
            <a:br>
              <a:rPr lang="en-US" sz="36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</a:br>
            <a:r>
              <a:rPr lang="en-US" sz="36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+</a:t>
            </a:r>
          </a:p>
          <a:p>
            <a:pPr algn="ctr" rtl="0">
              <a:lnSpc>
                <a:spcPts val="3200"/>
              </a:lnSpc>
            </a:pPr>
            <a:r>
              <a:rPr lang="en-US" sz="36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PyTorch</a:t>
            </a:r>
            <a:endParaRPr lang="he-IL" sz="3600" dirty="0">
              <a:latin typeface="Arial Rounded MT Bold" panose="020F0704030504030204" pitchFamily="34" charset="0"/>
              <a:cs typeface="Aharoni" panose="02010803020104030203" pitchFamily="2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1069" y="4921872"/>
            <a:ext cx="453970" cy="5321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>
              <a:lnSpc>
                <a:spcPts val="3200"/>
              </a:lnSpc>
            </a:pPr>
            <a:r>
              <a:rPr lang="en-US" sz="36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=</a:t>
            </a:r>
            <a:endParaRPr lang="he-IL" sz="3600" dirty="0">
              <a:latin typeface="Arial Rounded MT Bold" panose="020F070403050403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28621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263504" y="1809000"/>
            <a:ext cx="5760000" cy="3240000"/>
            <a:chOff x="3263504" y="1809000"/>
            <a:chExt cx="5760000" cy="3240000"/>
          </a:xfrm>
        </p:grpSpPr>
        <p:sp>
          <p:nvSpPr>
            <p:cNvPr id="2" name="Rectangle 1"/>
            <p:cNvSpPr/>
            <p:nvPr/>
          </p:nvSpPr>
          <p:spPr>
            <a:xfrm>
              <a:off x="3263504" y="1809000"/>
              <a:ext cx="5760000" cy="32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275789" y="2602243"/>
              <a:ext cx="5640423" cy="1653514"/>
              <a:chOff x="2342760" y="1963515"/>
              <a:chExt cx="5640423" cy="1653514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333" t="4613" r="35368" b="57842"/>
              <a:stretch/>
            </p:blipFill>
            <p:spPr>
              <a:xfrm>
                <a:off x="6178134" y="1963515"/>
                <a:ext cx="1805049" cy="1653514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2342760" y="2113807"/>
                <a:ext cx="3327706" cy="135293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ctr" rtl="0">
                  <a:lnSpc>
                    <a:spcPts val="3200"/>
                  </a:lnSpc>
                </a:pPr>
                <a:r>
                  <a:rPr lang="en-US" sz="3600" b="1" dirty="0" smtClean="0">
                    <a:latin typeface="Arial Rounded MT Bold" panose="020F0704030504030204" pitchFamily="34" charset="0"/>
                    <a:cs typeface="Aharoni" panose="02010803020104030203" pitchFamily="2" charset="-79"/>
                  </a:rPr>
                  <a:t>Tree Boosters</a:t>
                </a:r>
                <a:br>
                  <a:rPr lang="en-US" sz="3600" b="1" dirty="0" smtClean="0">
                    <a:latin typeface="Arial Rounded MT Bold" panose="020F0704030504030204" pitchFamily="34" charset="0"/>
                    <a:cs typeface="Aharoni" panose="02010803020104030203" pitchFamily="2" charset="-79"/>
                  </a:rPr>
                </a:br>
                <a:r>
                  <a:rPr lang="en-US" sz="3600" b="1" dirty="0" smtClean="0">
                    <a:latin typeface="Arial Rounded MT Bold" panose="020F0704030504030204" pitchFamily="34" charset="0"/>
                    <a:cs typeface="Aharoni" panose="02010803020104030203" pitchFamily="2" charset="-79"/>
                  </a:rPr>
                  <a:t>+</a:t>
                </a:r>
              </a:p>
              <a:p>
                <a:pPr algn="ctr" rtl="0">
                  <a:lnSpc>
                    <a:spcPts val="3200"/>
                  </a:lnSpc>
                </a:pPr>
                <a:r>
                  <a:rPr lang="en-US" sz="3600" b="1" dirty="0" smtClean="0">
                    <a:latin typeface="Arial Rounded MT Bold" panose="020F0704030504030204" pitchFamily="34" charset="0"/>
                    <a:cs typeface="Aharoni" panose="02010803020104030203" pitchFamily="2" charset="-79"/>
                  </a:rPr>
                  <a:t>PyTorch</a:t>
                </a:r>
                <a:endParaRPr lang="he-IL" sz="3600" b="1" dirty="0">
                  <a:latin typeface="Arial Rounded MT Bold" panose="020F0704030504030204" pitchFamily="34" charset="0"/>
                  <a:cs typeface="Aharoni" panose="02010803020104030203" pitchFamily="2" charset="-79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620259" y="2524173"/>
                <a:ext cx="453970" cy="53219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ctr" rtl="0">
                  <a:lnSpc>
                    <a:spcPts val="3200"/>
                  </a:lnSpc>
                </a:pPr>
                <a:r>
                  <a:rPr lang="en-US" sz="3600" b="1" dirty="0" smtClean="0">
                    <a:latin typeface="Arial Rounded MT Bold" panose="020F0704030504030204" pitchFamily="34" charset="0"/>
                    <a:cs typeface="Aharoni" panose="02010803020104030203" pitchFamily="2" charset="-79"/>
                  </a:rPr>
                  <a:t>=</a:t>
                </a:r>
                <a:endParaRPr lang="he-IL" sz="3600" b="1" dirty="0">
                  <a:latin typeface="Arial Rounded MT Bold" panose="020F0704030504030204" pitchFamily="34" charset="0"/>
                  <a:cs typeface="Aharoni" panose="02010803020104030203" pitchFamily="2" charset="-79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7672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30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Aharoni</vt:lpstr>
      <vt:lpstr>Arial</vt:lpstr>
      <vt:lpstr>Arial Rounded MT Bold</vt:lpstr>
      <vt:lpstr>Calibri</vt:lpstr>
      <vt:lpstr>Calibri Light</vt:lpstr>
      <vt:lpstr>Cooper Black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17</cp:revision>
  <dcterms:created xsi:type="dcterms:W3CDTF">2021-02-09T19:42:23Z</dcterms:created>
  <dcterms:modified xsi:type="dcterms:W3CDTF">2021-02-09T23:01:30Z</dcterms:modified>
</cp:coreProperties>
</file>