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07" autoAdjust="0"/>
    <p:restoredTop sz="94660"/>
  </p:normalViewPr>
  <p:slideViewPr>
    <p:cSldViewPr snapToGrid="0">
      <p:cViewPr>
        <p:scale>
          <a:sx n="125" d="100"/>
          <a:sy n="125" d="100"/>
        </p:scale>
        <p:origin x="151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6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89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26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50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7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58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96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43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9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A4AC-A5F7-4B20-93F0-F9E76FF43D60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D688-40AC-4BFE-B488-1960CA3C43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93796" y="1053465"/>
            <a:ext cx="4804408" cy="5086349"/>
            <a:chOff x="3693796" y="1053465"/>
            <a:chExt cx="4804408" cy="5086349"/>
          </a:xfrm>
        </p:grpSpPr>
        <p:pic>
          <p:nvPicPr>
            <p:cNvPr id="1028" name="Picture 4" descr="https://pytorch.org/tutorials/_static/img/thumbnails/cropped/profil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0" t="39200" r="10200" b="40533"/>
            <a:stretch/>
          </p:blipFill>
          <p:spPr bwMode="auto">
            <a:xfrm>
              <a:off x="3832860" y="2952087"/>
              <a:ext cx="45262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326" y="4630683"/>
              <a:ext cx="2399348" cy="150913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693796" y="1053465"/>
              <a:ext cx="4804408" cy="1200150"/>
              <a:chOff x="1798320" y="939165"/>
              <a:chExt cx="4804408" cy="1200150"/>
            </a:xfrm>
          </p:grpSpPr>
          <p:pic>
            <p:nvPicPr>
              <p:cNvPr id="1026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06" t="22950" r="65229" b="22697"/>
              <a:stretch/>
            </p:blipFill>
            <p:spPr bwMode="auto">
              <a:xfrm>
                <a:off x="1798320" y="939165"/>
                <a:ext cx="1333500" cy="120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00" t="37796" r="14817" b="39305"/>
              <a:stretch/>
            </p:blipFill>
            <p:spPr bwMode="auto">
              <a:xfrm>
                <a:off x="3208019" y="1192530"/>
                <a:ext cx="3394709" cy="693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Plus 8"/>
            <p:cNvSpPr/>
            <p:nvPr/>
          </p:nvSpPr>
          <p:spPr>
            <a:xfrm>
              <a:off x="5665470" y="2045638"/>
              <a:ext cx="861060" cy="861060"/>
            </a:xfrm>
            <a:prstGeom prst="mathPlus">
              <a:avLst>
                <a:gd name="adj1" fmla="val 151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Equal 9"/>
            <p:cNvSpPr/>
            <p:nvPr/>
          </p:nvSpPr>
          <p:spPr>
            <a:xfrm>
              <a:off x="5736557" y="3967555"/>
              <a:ext cx="718886" cy="544024"/>
            </a:xfrm>
            <a:prstGeom prst="mathEqual">
              <a:avLst>
                <a:gd name="adj1" fmla="val 17917"/>
                <a:gd name="adj2" fmla="val 184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40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1860" y="944880"/>
            <a:ext cx="5288280" cy="5288280"/>
            <a:chOff x="3451860" y="944880"/>
            <a:chExt cx="5288280" cy="5288280"/>
          </a:xfrm>
        </p:grpSpPr>
        <p:sp>
          <p:nvSpPr>
            <p:cNvPr id="2" name="Rectangle 1"/>
            <p:cNvSpPr/>
            <p:nvPr/>
          </p:nvSpPr>
          <p:spPr>
            <a:xfrm>
              <a:off x="3451860" y="944880"/>
              <a:ext cx="5288280" cy="5288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8" name="Picture 4" descr="https://pytorch.org/tutorials/_static/img/thumbnails/cropped/profil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0" t="39200" r="10200" b="40533"/>
            <a:stretch/>
          </p:blipFill>
          <p:spPr bwMode="auto">
            <a:xfrm>
              <a:off x="3832860" y="2952087"/>
              <a:ext cx="45262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326" y="4630683"/>
              <a:ext cx="2399348" cy="150913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693796" y="1053465"/>
              <a:ext cx="4804408" cy="1200150"/>
              <a:chOff x="1798320" y="939165"/>
              <a:chExt cx="4804408" cy="1200150"/>
            </a:xfrm>
          </p:grpSpPr>
          <p:pic>
            <p:nvPicPr>
              <p:cNvPr id="1026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06" t="22950" r="65229" b="22697"/>
              <a:stretch/>
            </p:blipFill>
            <p:spPr bwMode="auto">
              <a:xfrm>
                <a:off x="1798320" y="939165"/>
                <a:ext cx="1333500" cy="120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00" t="37796" r="14817" b="39305"/>
              <a:stretch/>
            </p:blipFill>
            <p:spPr bwMode="auto">
              <a:xfrm>
                <a:off x="3208019" y="1192530"/>
                <a:ext cx="3394709" cy="693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Plus 8"/>
            <p:cNvSpPr/>
            <p:nvPr/>
          </p:nvSpPr>
          <p:spPr>
            <a:xfrm>
              <a:off x="5665470" y="2045638"/>
              <a:ext cx="861060" cy="861060"/>
            </a:xfrm>
            <a:prstGeom prst="mathPlus">
              <a:avLst>
                <a:gd name="adj1" fmla="val 151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Equal 9"/>
            <p:cNvSpPr/>
            <p:nvPr/>
          </p:nvSpPr>
          <p:spPr>
            <a:xfrm>
              <a:off x="5736557" y="3967555"/>
              <a:ext cx="718886" cy="544024"/>
            </a:xfrm>
            <a:prstGeom prst="mathEqual">
              <a:avLst>
                <a:gd name="adj1" fmla="val 17917"/>
                <a:gd name="adj2" fmla="val 184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0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364356" y="1792605"/>
            <a:ext cx="2562224" cy="2712585"/>
            <a:chOff x="3693796" y="1053465"/>
            <a:chExt cx="4804408" cy="5086349"/>
          </a:xfrm>
        </p:grpSpPr>
        <p:pic>
          <p:nvPicPr>
            <p:cNvPr id="1028" name="Picture 4" descr="https://pytorch.org/tutorials/_static/img/thumbnails/cropped/profil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0" t="39200" r="10200" b="40533"/>
            <a:stretch/>
          </p:blipFill>
          <p:spPr bwMode="auto">
            <a:xfrm>
              <a:off x="3832860" y="2952087"/>
              <a:ext cx="45262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326" y="4630683"/>
              <a:ext cx="2399348" cy="150913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693796" y="1053465"/>
              <a:ext cx="4804408" cy="1200150"/>
              <a:chOff x="1798320" y="939165"/>
              <a:chExt cx="4804408" cy="1200150"/>
            </a:xfrm>
          </p:grpSpPr>
          <p:pic>
            <p:nvPicPr>
              <p:cNvPr id="1026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06" t="22950" r="65229" b="22697"/>
              <a:stretch/>
            </p:blipFill>
            <p:spPr bwMode="auto">
              <a:xfrm>
                <a:off x="1798320" y="939165"/>
                <a:ext cx="1333500" cy="120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00" t="37796" r="14817" b="39305"/>
              <a:stretch/>
            </p:blipFill>
            <p:spPr bwMode="auto">
              <a:xfrm>
                <a:off x="3208019" y="1192530"/>
                <a:ext cx="3394709" cy="693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Plus 8"/>
            <p:cNvSpPr/>
            <p:nvPr/>
          </p:nvSpPr>
          <p:spPr>
            <a:xfrm>
              <a:off x="5665470" y="2045638"/>
              <a:ext cx="861060" cy="861060"/>
            </a:xfrm>
            <a:prstGeom prst="mathPlus">
              <a:avLst>
                <a:gd name="adj1" fmla="val 151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Equal 9"/>
            <p:cNvSpPr/>
            <p:nvPr/>
          </p:nvSpPr>
          <p:spPr>
            <a:xfrm>
              <a:off x="5736557" y="3967555"/>
              <a:ext cx="718886" cy="544024"/>
            </a:xfrm>
            <a:prstGeom prst="mathEqual">
              <a:avLst>
                <a:gd name="adj1" fmla="val 17917"/>
                <a:gd name="adj2" fmla="val 184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63655" y="1947361"/>
            <a:ext cx="2929439" cy="2929439"/>
            <a:chOff x="3451860" y="944880"/>
            <a:chExt cx="5288280" cy="5288280"/>
          </a:xfrm>
        </p:grpSpPr>
        <p:sp>
          <p:nvSpPr>
            <p:cNvPr id="21" name="Rectangle 20"/>
            <p:cNvSpPr/>
            <p:nvPr/>
          </p:nvSpPr>
          <p:spPr>
            <a:xfrm>
              <a:off x="3451860" y="944880"/>
              <a:ext cx="5288280" cy="5288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Picture 4" descr="https://pytorch.org/tutorials/_static/img/thumbnails/cropped/profiler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0" t="39200" r="10200" b="40533"/>
            <a:stretch/>
          </p:blipFill>
          <p:spPr bwMode="auto">
            <a:xfrm>
              <a:off x="3832860" y="2952087"/>
              <a:ext cx="4526280" cy="115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326" y="4630683"/>
              <a:ext cx="2399348" cy="1509131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3693796" y="1053465"/>
              <a:ext cx="4804408" cy="1200150"/>
              <a:chOff x="1798320" y="939165"/>
              <a:chExt cx="4804408" cy="1200150"/>
            </a:xfrm>
          </p:grpSpPr>
          <p:pic>
            <p:nvPicPr>
              <p:cNvPr id="27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06" t="22950" r="65229" b="22697"/>
              <a:stretch/>
            </p:blipFill>
            <p:spPr bwMode="auto">
              <a:xfrm>
                <a:off x="1798320" y="939165"/>
                <a:ext cx="1333500" cy="1200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https://zdnet4.cbsistatic.com/hub/i/r/2017/07/18/d3f47c3e-8529-4855-a0e1-c686ee3b4007/resize/1200x900/622a27cee93e3240c050c0ff3a746109/orig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00" t="37796" r="14817" b="39305"/>
              <a:stretch/>
            </p:blipFill>
            <p:spPr bwMode="auto">
              <a:xfrm>
                <a:off x="3208019" y="1192530"/>
                <a:ext cx="3394709" cy="693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Plus 24"/>
            <p:cNvSpPr/>
            <p:nvPr/>
          </p:nvSpPr>
          <p:spPr>
            <a:xfrm>
              <a:off x="5665470" y="2045638"/>
              <a:ext cx="861060" cy="861060"/>
            </a:xfrm>
            <a:prstGeom prst="mathPlus">
              <a:avLst>
                <a:gd name="adj1" fmla="val 151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Equal 25"/>
            <p:cNvSpPr/>
            <p:nvPr/>
          </p:nvSpPr>
          <p:spPr>
            <a:xfrm>
              <a:off x="5736557" y="3967555"/>
              <a:ext cx="718886" cy="544024"/>
            </a:xfrm>
            <a:prstGeom prst="mathEqual">
              <a:avLst>
                <a:gd name="adj1" fmla="val 17917"/>
                <a:gd name="adj2" fmla="val 184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15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2021-02-07T09:43:33Z</dcterms:created>
  <dcterms:modified xsi:type="dcterms:W3CDTF">2021-02-07T09:48:10Z</dcterms:modified>
</cp:coreProperties>
</file>