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8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2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1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7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55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1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2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0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E385-AC8C-4CCE-A06B-FC5283D44AAA}" type="datetimeFigureOut">
              <a:rPr lang="he-IL" smtClean="0"/>
              <a:t>ו'/תשרי/תשפ"א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9FC-6577-41D6-A30F-A6939E0027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Eric And I Play Thayne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29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882423"/>
            <a:ext cx="6228782" cy="30931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Hhhhaaa…</a:t>
            </a:r>
          </a:p>
          <a:p>
            <a:pPr algn="ctr" rtl="0"/>
            <a: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Shit.</a:t>
            </a:r>
            <a:endParaRPr lang="he-IL" sz="115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405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8327" y="1905506"/>
            <a:ext cx="643534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Well </a:t>
            </a:r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son</a:t>
            </a:r>
            <a:b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of a </a:t>
            </a:r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bitch</a:t>
            </a:r>
            <a:endParaRPr lang="he-IL" sz="96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535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8327" y="1613118"/>
            <a:ext cx="6435346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Son of</a:t>
            </a:r>
            <a:b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a dick</a:t>
            </a:r>
            <a:endParaRPr lang="he-IL" sz="115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060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613118"/>
            <a:ext cx="6228782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5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You bastard</a:t>
            </a:r>
            <a:endParaRPr lang="he-IL" sz="115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Kelsy And I Play Kirin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46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1536174"/>
            <a:ext cx="62287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Spencer And I Play </a:t>
            </a:r>
            <a:r>
              <a:rPr lang="en-US" sz="8000" b="1" dirty="0" err="1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Issac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31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1609" y="843677"/>
            <a:ext cx="6228782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My Name Is Alex And I Play Chuck “The Midnight” Hondooo</a:t>
            </a:r>
            <a:endParaRPr lang="he-IL" sz="66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00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r="10789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8327" y="2274838"/>
            <a:ext cx="643534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72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Last But Not Least – Joshua</a:t>
            </a:r>
            <a:endParaRPr lang="he-IL" sz="72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94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78327" y="2151727"/>
            <a:ext cx="643534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Hoowee</a:t>
            </a:r>
          </a:p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Damn Girl</a:t>
            </a:r>
            <a:endParaRPr lang="he-IL" sz="80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229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8327" y="2644170"/>
            <a:ext cx="64353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Oh My</a:t>
            </a:r>
            <a:endParaRPr lang="he-IL" sz="9600" b="1" dirty="0">
              <a:ln w="28575">
                <a:solidFill>
                  <a:schemeClr val="bg1"/>
                </a:solidFill>
              </a:ln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608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r="10789"/>
          <a:stretch/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4737" y="1536174"/>
            <a:ext cx="636252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Can we</a:t>
            </a:r>
            <a:b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end this</a:t>
            </a:r>
            <a:b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67049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1174" y="1536174"/>
            <a:ext cx="618965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do what’s</a:t>
            </a:r>
            <a:b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familiar and</a:t>
            </a:r>
            <a:b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8000" b="1" dirty="0" smtClean="0">
                <a:ln w="28575">
                  <a:solidFill>
                    <a:schemeClr val="bg1"/>
                  </a:solidFill>
                </a:ln>
                <a:latin typeface="Gisha" panose="020B0502040204020203" pitchFamily="34" charset="-79"/>
                <a:cs typeface="Gisha" panose="020B0502040204020203" pitchFamily="34" charset="-79"/>
              </a:rPr>
              <a:t>I stab him</a:t>
            </a:r>
          </a:p>
        </p:txBody>
      </p:sp>
    </p:spTree>
    <p:extLst>
      <p:ext uri="{BB962C8B-B14F-4D97-AF65-F5344CB8AC3E}">
        <p14:creationId xmlns:p14="http://schemas.microsoft.com/office/powerpoint/2010/main" val="214369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Gisha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2020-09-20T16:40:27Z</dcterms:created>
  <dcterms:modified xsi:type="dcterms:W3CDTF">2020-09-23T22:50:05Z</dcterms:modified>
</cp:coreProperties>
</file>