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ב'/תשרי/תשפ"א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686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ב'/תשרי/תשפ"א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92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ב'/תשרי/תשפ"א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71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ב'/תשרי/תשפ"א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649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ב'/תשרי/תשפ"א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671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ב'/תשרי/תשפ"א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552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ב'/תשרי/תשפ"א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212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ב'/תשרי/תשפ"א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120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ב'/תשרי/תשפ"א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701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ב'/תשרי/תשפ"א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14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ב'/תשרי/תשפ"א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07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CE385-AC8C-4CCE-A06B-FC5283D44AAA}" type="datetimeFigureOut">
              <a:rPr lang="he-IL" smtClean="0"/>
              <a:t>ב'/תשרי/תשפ"א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07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7846" y="2459504"/>
            <a:ext cx="6736307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6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My Name Is Eric</a:t>
            </a:r>
          </a:p>
          <a:p>
            <a:pPr algn="ctr" rtl="0"/>
            <a:r>
              <a:rPr lang="en-US" sz="6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And I Play Thayne</a:t>
            </a:r>
            <a:endParaRPr lang="he-IL" sz="6000" b="1" dirty="0">
              <a:ln w="28575">
                <a:solidFill>
                  <a:schemeClr val="bg1"/>
                </a:solidFill>
              </a:ln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0294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Gisha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2020-09-20T16:40:27Z</dcterms:created>
  <dcterms:modified xsi:type="dcterms:W3CDTF">2020-09-20T16:48:47Z</dcterms:modified>
</cp:coreProperties>
</file>