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E385-AC8C-4CCE-A06B-FC5283D44AAA}" type="datetimeFigureOut">
              <a:rPr lang="he-IL" smtClean="0"/>
              <a:t>ב'/תשרי/תשפ"א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E9FC-6577-41D6-A30F-A6939E0027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686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E385-AC8C-4CCE-A06B-FC5283D44AAA}" type="datetimeFigureOut">
              <a:rPr lang="he-IL" smtClean="0"/>
              <a:t>ב'/תשרי/תשפ"א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E9FC-6577-41D6-A30F-A6939E0027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92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E385-AC8C-4CCE-A06B-FC5283D44AAA}" type="datetimeFigureOut">
              <a:rPr lang="he-IL" smtClean="0"/>
              <a:t>ב'/תשרי/תשפ"א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E9FC-6577-41D6-A30F-A6939E0027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71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E385-AC8C-4CCE-A06B-FC5283D44AAA}" type="datetimeFigureOut">
              <a:rPr lang="he-IL" smtClean="0"/>
              <a:t>ב'/תשרי/תשפ"א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E9FC-6577-41D6-A30F-A6939E0027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649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E385-AC8C-4CCE-A06B-FC5283D44AAA}" type="datetimeFigureOut">
              <a:rPr lang="he-IL" smtClean="0"/>
              <a:t>ב'/תשרי/תשפ"א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E9FC-6577-41D6-A30F-A6939E0027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671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E385-AC8C-4CCE-A06B-FC5283D44AAA}" type="datetimeFigureOut">
              <a:rPr lang="he-IL" smtClean="0"/>
              <a:t>ב'/תשרי/תשפ"א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E9FC-6577-41D6-A30F-A6939E0027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552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E385-AC8C-4CCE-A06B-FC5283D44AAA}" type="datetimeFigureOut">
              <a:rPr lang="he-IL" smtClean="0"/>
              <a:t>ב'/תשרי/תשפ"א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E9FC-6577-41D6-A30F-A6939E0027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2122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E385-AC8C-4CCE-A06B-FC5283D44AAA}" type="datetimeFigureOut">
              <a:rPr lang="he-IL" smtClean="0"/>
              <a:t>ב'/תשרי/תשפ"א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E9FC-6577-41D6-A30F-A6939E0027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120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E385-AC8C-4CCE-A06B-FC5283D44AAA}" type="datetimeFigureOut">
              <a:rPr lang="he-IL" smtClean="0"/>
              <a:t>ב'/תשרי/תשפ"א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E9FC-6577-41D6-A30F-A6939E0027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701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E385-AC8C-4CCE-A06B-FC5283D44AAA}" type="datetimeFigureOut">
              <a:rPr lang="he-IL" smtClean="0"/>
              <a:t>ב'/תשרי/תשפ"א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E9FC-6577-41D6-A30F-A6939E0027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414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E385-AC8C-4CCE-A06B-FC5283D44AAA}" type="datetimeFigureOut">
              <a:rPr lang="he-IL" smtClean="0"/>
              <a:t>ב'/תשרי/תשפ"א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E9FC-6577-41D6-A30F-A6939E0027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07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CE385-AC8C-4CCE-A06B-FC5283D44AAA}" type="datetimeFigureOut">
              <a:rPr lang="he-IL" smtClean="0"/>
              <a:t>ב'/תשרי/תשפ"א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3E9FC-6577-41D6-A30F-A6939E0027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07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1609" y="1536174"/>
            <a:ext cx="6228782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80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My Name Is </a:t>
            </a:r>
            <a:r>
              <a:rPr lang="en-US" sz="80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Eric And </a:t>
            </a:r>
            <a:r>
              <a:rPr lang="en-US" sz="80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I Play Thayne</a:t>
            </a:r>
            <a:endParaRPr lang="he-IL" sz="8000" b="1" dirty="0">
              <a:ln w="28575">
                <a:solidFill>
                  <a:schemeClr val="bg1"/>
                </a:solidFill>
              </a:ln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02946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81609" y="1536174"/>
            <a:ext cx="6228782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80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My Name Is </a:t>
            </a:r>
            <a:r>
              <a:rPr lang="en-US" sz="80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Kelsy And </a:t>
            </a:r>
            <a:r>
              <a:rPr lang="en-US" sz="80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I Play </a:t>
            </a:r>
            <a:r>
              <a:rPr lang="en-US" sz="80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Kirin</a:t>
            </a:r>
            <a:endParaRPr lang="he-IL" sz="8000" b="1" dirty="0">
              <a:ln w="28575">
                <a:solidFill>
                  <a:schemeClr val="bg1"/>
                </a:solidFill>
              </a:ln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54665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1609" y="1536174"/>
            <a:ext cx="6228782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80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My Name Is </a:t>
            </a:r>
            <a:r>
              <a:rPr lang="en-US" sz="80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Spencer And </a:t>
            </a:r>
            <a:r>
              <a:rPr lang="en-US" sz="80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I Play </a:t>
            </a:r>
            <a:r>
              <a:rPr lang="en-US" sz="8000" b="1" dirty="0" err="1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Issac</a:t>
            </a:r>
            <a:endParaRPr lang="he-IL" sz="8000" b="1" dirty="0">
              <a:ln w="28575">
                <a:solidFill>
                  <a:schemeClr val="bg1"/>
                </a:solidFill>
              </a:ln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93101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1609" y="843677"/>
            <a:ext cx="6228782" cy="517064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66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My Name Is </a:t>
            </a:r>
            <a:r>
              <a:rPr lang="en-US" sz="66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Alex And </a:t>
            </a:r>
            <a:r>
              <a:rPr lang="en-US" sz="66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I Play </a:t>
            </a:r>
            <a:r>
              <a:rPr lang="en-US" sz="66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Chuck “The Midnight” Hondooo</a:t>
            </a:r>
            <a:endParaRPr lang="he-IL" sz="6600" b="1" dirty="0">
              <a:ln w="28575">
                <a:solidFill>
                  <a:schemeClr val="bg1"/>
                </a:solidFill>
              </a:ln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00055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878327" y="2274838"/>
            <a:ext cx="6435346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72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Last But Not Least – Joshua</a:t>
            </a:r>
            <a:endParaRPr lang="he-IL" sz="7200" b="1" dirty="0">
              <a:ln w="28575">
                <a:solidFill>
                  <a:schemeClr val="bg1"/>
                </a:solidFill>
              </a:ln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14949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43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Gisha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11</cp:revision>
  <dcterms:created xsi:type="dcterms:W3CDTF">2020-09-20T16:40:27Z</dcterms:created>
  <dcterms:modified xsi:type="dcterms:W3CDTF">2020-09-20T18:57:43Z</dcterms:modified>
</cp:coreProperties>
</file>