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75" r:id="rId2"/>
    <p:sldId id="274" r:id="rId3"/>
    <p:sldId id="276" r:id="rId4"/>
    <p:sldId id="277" r:id="rId5"/>
    <p:sldId id="278" r:id="rId6"/>
    <p:sldId id="280" r:id="rId7"/>
    <p:sldId id="281" r:id="rId8"/>
    <p:sldId id="283" r:id="rId9"/>
    <p:sldId id="284" r:id="rId10"/>
    <p:sldId id="285" r:id="rId11"/>
    <p:sldId id="286" r:id="rId12"/>
    <p:sldId id="287" r:id="rId13"/>
    <p:sldId id="288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50" d="100"/>
          <a:sy n="50" d="100"/>
        </p:scale>
        <p:origin x="147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י'/תשרי/תשפ"א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686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י'/תשרי/תשפ"א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92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י'/תשרי/תשפ"א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71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י'/תשרי/תשפ"א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649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י'/תשרי/תשפ"א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671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י'/תשרי/תשפ"א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552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י'/תשרי/תשפ"א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212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י'/תשרי/תשפ"א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120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י'/תשרי/תשפ"א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701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י'/תשרי/תשפ"א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14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י'/תשרי/תשפ"א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07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CE385-AC8C-4CCE-A06B-FC5283D44AAA}" type="datetimeFigureOut">
              <a:rPr lang="he-IL" smtClean="0"/>
              <a:t>י'/תשרי/תשפ"א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07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123" y="0"/>
            <a:ext cx="6858000" cy="6858000"/>
          </a:xfrm>
          <a:prstGeom prst="rect">
            <a:avLst/>
          </a:prstGeom>
          <a:blipFill>
            <a:blip r:embed="rId2">
              <a:alphaModFix amt="8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2882732" y="1536174"/>
            <a:ext cx="6228782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8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My Name Is Eric And I Play Thayne</a:t>
            </a:r>
            <a:endParaRPr lang="he-IL" sz="8000" b="1" dirty="0">
              <a:ln w="28575">
                <a:solidFill>
                  <a:schemeClr val="bg1"/>
                </a:solidFill>
              </a:ln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3295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3588" y="-6824"/>
            <a:ext cx="6864824" cy="6864824"/>
          </a:xfrm>
          <a:prstGeom prst="rect">
            <a:avLst/>
          </a:prstGeom>
          <a:blipFill dpi="0" rotWithShape="1">
            <a:blip r:embed="rId2">
              <a:alphaModFix amt="8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2822598" y="1548151"/>
            <a:ext cx="6546803" cy="37548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0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Hhhaaa…</a:t>
            </a:r>
          </a:p>
          <a:p>
            <a:pPr algn="ctr" rtl="0"/>
            <a:r>
              <a:rPr lang="en-US" sz="138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Shit.</a:t>
            </a:r>
            <a:endParaRPr lang="he-IL" sz="13800" b="1" dirty="0">
              <a:ln w="28575">
                <a:solidFill>
                  <a:schemeClr val="bg1"/>
                </a:solidFill>
              </a:ln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66726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3588" y="-6824"/>
            <a:ext cx="6864824" cy="6864824"/>
          </a:xfrm>
          <a:prstGeom prst="rect">
            <a:avLst/>
          </a:prstGeom>
          <a:blipFill dpi="0" rotWithShape="1">
            <a:blip r:embed="rId2">
              <a:alphaModFix amt="8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2770957" y="1809761"/>
            <a:ext cx="6650085" cy="32316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02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Well son</a:t>
            </a:r>
            <a:br>
              <a:rPr lang="en-US" sz="102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en-US" sz="102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of a bitch</a:t>
            </a:r>
            <a:endParaRPr lang="he-IL" sz="10200" b="1" dirty="0">
              <a:ln w="28575">
                <a:solidFill>
                  <a:schemeClr val="bg1"/>
                </a:solidFill>
              </a:ln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90620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3588" y="-6824"/>
            <a:ext cx="6864824" cy="6864824"/>
          </a:xfrm>
          <a:prstGeom prst="rect">
            <a:avLst/>
          </a:prstGeom>
          <a:blipFill dpi="0" rotWithShape="1">
            <a:blip r:embed="rId2">
              <a:alphaModFix amt="8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2878327" y="1255763"/>
            <a:ext cx="6435346" cy="43396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38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Son of</a:t>
            </a:r>
            <a:br>
              <a:rPr lang="en-US" sz="138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en-US" sz="138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a dick</a:t>
            </a:r>
            <a:endParaRPr lang="he-IL" sz="13800" b="1" dirty="0">
              <a:ln w="28575">
                <a:solidFill>
                  <a:schemeClr val="bg1"/>
                </a:solidFill>
              </a:ln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6412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3588" y="-6824"/>
            <a:ext cx="6864824" cy="6864824"/>
          </a:xfrm>
          <a:prstGeom prst="rect">
            <a:avLst/>
          </a:prstGeom>
          <a:blipFill dpi="0" rotWithShape="1">
            <a:blip r:embed="rId2">
              <a:alphaModFix amt="8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2981609" y="1532762"/>
            <a:ext cx="6228782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You bastard</a:t>
            </a:r>
            <a:endParaRPr lang="he-IL" sz="12000" b="1" dirty="0">
              <a:ln w="28575">
                <a:solidFill>
                  <a:schemeClr val="bg1"/>
                </a:solidFill>
              </a:ln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5248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3588" y="-6824"/>
            <a:ext cx="6864824" cy="6864824"/>
          </a:xfrm>
          <a:prstGeom prst="rect">
            <a:avLst/>
          </a:prstGeom>
          <a:blipFill dpi="0" rotWithShape="1">
            <a:blip r:embed="rId2">
              <a:alphaModFix amt="8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2981609" y="1536174"/>
            <a:ext cx="6228782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8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My Name Is Kelsy And I Play Kirin</a:t>
            </a:r>
            <a:endParaRPr lang="he-IL" sz="8000" b="1" dirty="0">
              <a:ln w="28575">
                <a:solidFill>
                  <a:schemeClr val="bg1"/>
                </a:solidFill>
              </a:ln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7787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3588" y="-6824"/>
            <a:ext cx="6864824" cy="6864824"/>
          </a:xfrm>
          <a:prstGeom prst="rect">
            <a:avLst/>
          </a:prstGeom>
          <a:blipFill dpi="0" rotWithShape="1">
            <a:blip r:embed="rId2">
              <a:alphaModFix amt="8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2981609" y="1532762"/>
            <a:ext cx="6228782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8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My Name Is Spencer And I Play Issac</a:t>
            </a:r>
            <a:endParaRPr lang="he-IL" sz="8000" b="1" dirty="0">
              <a:ln w="28575">
                <a:solidFill>
                  <a:schemeClr val="bg1"/>
                </a:solidFill>
              </a:ln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629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3588" y="-6824"/>
            <a:ext cx="6864824" cy="6864824"/>
          </a:xfrm>
          <a:prstGeom prst="rect">
            <a:avLst/>
          </a:prstGeom>
          <a:blipFill dpi="0" rotWithShape="1">
            <a:blip r:embed="rId2">
              <a:alphaModFix amt="8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2981609" y="843677"/>
            <a:ext cx="6228782" cy="517064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66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My Name Is Alex And I Play Chuck “The Midnight” Hondooo</a:t>
            </a:r>
            <a:endParaRPr lang="he-IL" sz="6600" b="1" dirty="0">
              <a:ln w="28575">
                <a:solidFill>
                  <a:schemeClr val="bg1"/>
                </a:solidFill>
              </a:ln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4568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3588" y="-6824"/>
            <a:ext cx="6864824" cy="6864824"/>
          </a:xfrm>
          <a:prstGeom prst="rect">
            <a:avLst/>
          </a:pr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2770957" y="2148315"/>
            <a:ext cx="6650085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8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Last But Not </a:t>
            </a:r>
            <a:r>
              <a:rPr lang="en-US" sz="8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Least, </a:t>
            </a:r>
            <a:r>
              <a:rPr lang="en-US" sz="8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Joshua</a:t>
            </a:r>
            <a:endParaRPr lang="he-IL" sz="8000" b="1" dirty="0">
              <a:ln w="28575">
                <a:solidFill>
                  <a:schemeClr val="bg1"/>
                </a:solidFill>
              </a:ln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3786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3588" y="-6824"/>
            <a:ext cx="6864824" cy="6864824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2770957" y="1725122"/>
            <a:ext cx="6650085" cy="3400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5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Hoowee</a:t>
            </a:r>
            <a:r>
              <a:rPr lang="en-US" sz="96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/>
            </a:r>
            <a:br>
              <a:rPr lang="en-US" sz="96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en-US" sz="10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Damn </a:t>
            </a:r>
            <a:r>
              <a:rPr lang="en-US" sz="10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Girl</a:t>
            </a:r>
            <a:endParaRPr lang="he-IL" sz="10000" b="1" dirty="0">
              <a:ln w="28575">
                <a:solidFill>
                  <a:schemeClr val="bg1"/>
                </a:solidFill>
              </a:ln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5039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3588" y="-6824"/>
            <a:ext cx="6864824" cy="6864824"/>
          </a:xfrm>
          <a:prstGeom prst="rect">
            <a:avLst/>
          </a:prstGeom>
          <a:blipFill dpi="0" rotWithShape="1">
            <a:blip r:embed="rId2">
              <a:alphaModFix amt="8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2878327" y="2317592"/>
            <a:ext cx="6435346" cy="22159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38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Oh My</a:t>
            </a:r>
            <a:endParaRPr lang="he-IL" sz="13800" b="1" dirty="0">
              <a:ln w="28575">
                <a:solidFill>
                  <a:schemeClr val="bg1"/>
                </a:solidFill>
              </a:ln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4074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3588" y="-6824"/>
            <a:ext cx="6864824" cy="6864824"/>
          </a:xfrm>
          <a:prstGeom prst="rect">
            <a:avLst/>
          </a:pr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2789163" y="1394262"/>
            <a:ext cx="6613673" cy="40626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88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Can we</a:t>
            </a:r>
            <a:br>
              <a:rPr lang="en-US" sz="88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en-US" sz="88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end </a:t>
            </a:r>
            <a:r>
              <a:rPr lang="en-US" sz="88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this</a:t>
            </a:r>
          </a:p>
          <a:p>
            <a:pPr algn="ctr" rtl="0"/>
            <a:r>
              <a:rPr lang="en-US" sz="82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conversation</a:t>
            </a:r>
            <a:endParaRPr lang="en-US" sz="8200" b="1" dirty="0" smtClean="0">
              <a:ln w="28575">
                <a:solidFill>
                  <a:schemeClr val="bg1"/>
                </a:solidFill>
              </a:ln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339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123" y="0"/>
            <a:ext cx="6858000" cy="6858000"/>
          </a:xfrm>
          <a:prstGeom prst="rect">
            <a:avLst/>
          </a:prstGeom>
          <a:blipFill>
            <a:blip r:embed="rId2">
              <a:alphaModFix amt="8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2731583" y="1351508"/>
            <a:ext cx="6531080" cy="41549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86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I do what’s</a:t>
            </a:r>
            <a:br>
              <a:rPr lang="en-US" sz="86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en-US" sz="86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familiar and</a:t>
            </a:r>
            <a:br>
              <a:rPr lang="en-US" sz="86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en-US" sz="86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I stab him</a:t>
            </a:r>
          </a:p>
        </p:txBody>
      </p:sp>
    </p:spTree>
    <p:extLst>
      <p:ext uri="{BB962C8B-B14F-4D97-AF65-F5344CB8AC3E}">
        <p14:creationId xmlns:p14="http://schemas.microsoft.com/office/powerpoint/2010/main" val="329207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61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Gisha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65</cp:revision>
  <dcterms:created xsi:type="dcterms:W3CDTF">2020-09-20T16:40:27Z</dcterms:created>
  <dcterms:modified xsi:type="dcterms:W3CDTF">2020-09-28T17:57:53Z</dcterms:modified>
</cp:coreProperties>
</file>