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7" r:id="rId12"/>
    <p:sldId id="293" r:id="rId13"/>
    <p:sldId id="292" r:id="rId14"/>
    <p:sldId id="294" r:id="rId15"/>
    <p:sldId id="289" r:id="rId16"/>
    <p:sldId id="288" r:id="rId17"/>
    <p:sldId id="290" r:id="rId18"/>
    <p:sldId id="291" r:id="rId19"/>
  </p:sldIdLst>
  <p:sldSz cx="12192000" cy="6858000"/>
  <p:notesSz cx="7010400" cy="9296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ZmF4dMLQr+yZDM7ocQPQNnLPQ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r volk" initials="tv" lastIdx="1" clrIdx="0">
    <p:extLst>
      <p:ext uri="{19B8F6BF-5375-455C-9EA6-DF929625EA0E}">
        <p15:presenceInfo xmlns:p15="http://schemas.microsoft.com/office/powerpoint/2012/main" userId="abf2da7881ed1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Word Embeddings allow us to incorporate textual and visual information in same task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mccormickm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ormickm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or.tensorflow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ormickm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Natural Language Processing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400" i="1" dirty="0">
                <a:latin typeface="Arial"/>
                <a:ea typeface="Arial"/>
                <a:cs typeface="Arial"/>
                <a:sym typeface="Arial"/>
              </a:rPr>
              <a:t>Tutorial 3: Word Vector Representation</a:t>
            </a:r>
            <a:endParaRPr sz="4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62100" y="4174125"/>
            <a:ext cx="7960125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Winter 2021-2022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Tomer Volk</a:t>
            </a:r>
            <a:b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slides by Omer Ben-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Porat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Nadav Oved and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Eyal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Ben-David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Skip-gram Model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036997" y="1145176"/>
            <a:ext cx="10118006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83" t="-15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0" y="6257836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4" y="4539105"/>
            <a:ext cx="8767719" cy="217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Result</a:t>
            </a: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-47676" y="6288330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7780" y="1264606"/>
            <a:ext cx="6345865" cy="544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5213-E0FE-42CB-9466-C11B53423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AB69-FB45-4E9A-B642-5C2B808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35A-DBA6-40DA-B00E-C3DD76B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– Global Vectors </a:t>
            </a:r>
            <a:r>
              <a:rPr lang="en-US" sz="2000" dirty="0"/>
              <a:t>[Pennington et al., EMNLP 2014]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D6E794-5595-43BA-8610-4897DFE2FF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co-occurrence matrix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center and context vectors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bias term</a:t>
                </a:r>
              </a:p>
              <a:p>
                <a:r>
                  <a:rPr lang="en-US" dirty="0"/>
                  <a:t>The objective is: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D6E794-5595-43BA-8610-4897DFE2F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20589-CBE1-4620-8D6C-249C9FEFE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B1C67-7973-41FF-BCC1-89E4CC7E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42" y="1825625"/>
            <a:ext cx="289195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5213-E0FE-42CB-9466-C11B53423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AB69-FB45-4E9A-B642-5C2B808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765" y="1389896"/>
            <a:ext cx="9094470" cy="5468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8934963" y="6290588"/>
            <a:ext cx="209447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Embedding Projector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https://projector.tensorflow.org/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58;p40">
            <a:extLst>
              <a:ext uri="{FF2B5EF4-FFF2-40B4-BE49-F238E27FC236}">
                <a16:creationId xmlns:a16="http://schemas.microsoft.com/office/drawing/2014/main" id="{9A03B031-5E56-420B-A848-7AF694C02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9700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Word Vector Space Models - Discussion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/>
        </p:nvSpPr>
        <p:spPr>
          <a:xfrm>
            <a:off x="1178011" y="1195825"/>
            <a:ext cx="18473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2111" y="1371600"/>
            <a:ext cx="8739934" cy="452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459" y="4578289"/>
            <a:ext cx="1602604" cy="203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Vector Space Models - Discussion</a:t>
            </a:r>
            <a:endParaRPr/>
          </a:p>
        </p:txBody>
      </p:sp>
      <p:sp>
        <p:nvSpPr>
          <p:cNvPr id="374" name="Google Shape;374;p42"/>
          <p:cNvSpPr txBox="1"/>
          <p:nvPr/>
        </p:nvSpPr>
        <p:spPr>
          <a:xfrm>
            <a:off x="1178010" y="1040377"/>
            <a:ext cx="101244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derived from context, but not context sensitive: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One representation (one vector) for the words: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Yet they have many different senses, which are context dependent.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border of the lake, financial institute, to pile up…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play a piano, to play with a ball, a play…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 represent words, but how can we represent phrases and sentences? 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combining different modalities such as visual and textual ?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tiger		                   rose		                    zebra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6877" y="4930476"/>
            <a:ext cx="2062681" cy="154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17604" y="4774948"/>
            <a:ext cx="2195041" cy="164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82" name="Google Shape;382;p43" descr="https://pbs.twimg.com/media/CpVt0kxWAAAmpF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499" y="2005448"/>
            <a:ext cx="6761002" cy="411188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097215 - Natural Language Processing - Winter 2021-2022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78009" y="148284"/>
            <a:ext cx="10124275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178009" y="1245873"/>
            <a:ext cx="9885405" cy="520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Word Similarity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Word2Vec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GloVe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Discussion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Similarity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00" y="1409750"/>
            <a:ext cx="9020350" cy="4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 Embeddings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1178011" y="1301288"/>
            <a:ext cx="10124274" cy="497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Fixed size vectors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capture word meaning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determine word similarity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Manageable dimension vector space</a:t>
            </a:r>
            <a:b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us to easily input textual data into Neural Networks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Word Embedding - Goal</a:t>
            </a:r>
            <a:endParaRPr dirty="0"/>
          </a:p>
        </p:txBody>
      </p:sp>
      <p:sp>
        <p:nvSpPr>
          <p:cNvPr id="291" name="Google Shape;291;p30"/>
          <p:cNvSpPr/>
          <p:nvPr/>
        </p:nvSpPr>
        <p:spPr>
          <a:xfrm>
            <a:off x="829849" y="1139558"/>
            <a:ext cx="10472436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Derive vector representations for words (and phrases) which capture: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meaning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sense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similarity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distribution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By their context words!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dense vector representation could assist with sparsity in language, especially when dealing with large corpuses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by training a shallow Neural Network on a “utility” task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978" y="1611147"/>
            <a:ext cx="9844044" cy="36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786685" y="114209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 Define a context-window size and iterate over entire corpus: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11" y="1508691"/>
            <a:ext cx="9885405" cy="38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- Objective</a:t>
            </a:r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125" y="918535"/>
            <a:ext cx="8887749" cy="566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0" y="6427113"/>
            <a:ext cx="28290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NLP with Deep Learning Course 2019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Manning and Abigail See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86685" y="148284"/>
            <a:ext cx="10515600" cy="73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Word2Vec – Network Architecture</a:t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-47676" y="6288330"/>
            <a:ext cx="282904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McCormick, C. (2016, April 19). 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 Tutorial - The Skip-Gram Model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from 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http://www.mccormickml.com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011" y="885933"/>
            <a:ext cx="9610221" cy="6002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1727246" y="5972067"/>
            <a:ext cx="21459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 size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492932" y="6141344"/>
            <a:ext cx="16277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vector dimension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498</Words>
  <Application>Microsoft Office PowerPoint</Application>
  <PresentationFormat>Widescreen</PresentationFormat>
  <Paragraphs>76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Calibri</vt:lpstr>
      <vt:lpstr>Arial</vt:lpstr>
      <vt:lpstr>Office Theme</vt:lpstr>
      <vt:lpstr> Natural Language Processing    Tutorial 3: Word Vector Representation</vt:lpstr>
      <vt:lpstr>Agenda</vt:lpstr>
      <vt:lpstr>Word Similarity</vt:lpstr>
      <vt:lpstr>Word Embeddings</vt:lpstr>
      <vt:lpstr>Word Embedding - Goal</vt:lpstr>
      <vt:lpstr>Word2Vec - Objective</vt:lpstr>
      <vt:lpstr>Word2Vec - Objective</vt:lpstr>
      <vt:lpstr>Word2Vec - Objective</vt:lpstr>
      <vt:lpstr>Word2Vec – Network Architecture</vt:lpstr>
      <vt:lpstr>Word2Vec – Skip-gram Model</vt:lpstr>
      <vt:lpstr>Word2Vec – Result</vt:lpstr>
      <vt:lpstr>PowerPoint Presentation</vt:lpstr>
      <vt:lpstr>GloVe – Global Vectors [Pennington et al., EMNLP 2014]</vt:lpstr>
      <vt:lpstr>PowerPoint Presentation</vt:lpstr>
      <vt:lpstr>Word Vector Space Models - Discussion</vt:lpstr>
      <vt:lpstr>PowerPoint Presentation</vt:lpstr>
      <vt:lpstr>Word Vector Space Models -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Natural Language Processing    Tutorial 4: Word Vector Representation</dc:title>
  <dc:creator>User;Nadav Oved</dc:creator>
  <cp:lastModifiedBy>tomer volk</cp:lastModifiedBy>
  <cp:revision>9</cp:revision>
  <dcterms:created xsi:type="dcterms:W3CDTF">2014-09-15T11:27:25Z</dcterms:created>
  <dcterms:modified xsi:type="dcterms:W3CDTF">2021-09-08T17:09:53Z</dcterms:modified>
</cp:coreProperties>
</file>