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B18C-7064-464C-8E39-A0AE87C41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A21D2-FFAD-435E-860D-EA98A5E18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3CF9B-C68A-414B-AE23-79F9574B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4A17-3884-4397-BDAC-2BE215D63D2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69950-338E-4449-80DE-A7762A37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48C34-FEEF-4627-B1CF-74709230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125-2667-49CC-9829-F49E0DD40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4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F8F5-9780-482D-966B-27647904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45231-FD97-45E8-B3CA-00ACA9661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9DB57-FB09-4B6D-9E8D-EA21AD53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4A17-3884-4397-BDAC-2BE215D63D2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20493-5896-42D8-9E10-4EECBC48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0E969-0F31-4ECB-9E30-A61F36B8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125-2667-49CC-9829-F49E0DD40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F5D34-2265-42BD-A194-9AB2A549D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55923-7F8D-46A6-9AC8-A190E374B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E7A70-D8F2-43FC-AE69-29787A0C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4A17-3884-4397-BDAC-2BE215D63D2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7D498-FC33-41B2-924A-BED5696E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AAFFA-6F87-437B-9453-2A0F805C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125-2667-49CC-9829-F49E0DD40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8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015B-4263-4488-A5BB-C6B20B40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CDE42-BA36-45F1-80C2-79339C47E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9FA27-3B4D-4528-8331-8845B882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4A17-3884-4397-BDAC-2BE215D63D2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ABC29-3CAF-419C-BB6C-717A1DB4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7E046-329D-40A2-BF7C-F642DC70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125-2667-49CC-9829-F49E0DD40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8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BBC8-1872-427A-BE76-7A3C562B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9340E-A025-4D1E-9451-67B73D613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F9224-7D5A-471F-ACC7-4A9D02E3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4A17-3884-4397-BDAC-2BE215D63D2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6E1FB-385E-470F-AC17-B1E38752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B8D96-E01D-4726-AEEF-1FC9FDE7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125-2667-49CC-9829-F49E0DD40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0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F7A4-3694-4209-8E93-4D7BCC0E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318B-826B-4E48-81FC-A2C987996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C0D9F-CC13-4D6C-8AFF-F7E6652A5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397C2-5073-4817-AFB1-4C7BFE08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4A17-3884-4397-BDAC-2BE215D63D2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396D2-9220-46F7-A887-AC028722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642B3-4F5B-472C-A9D5-653B290E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125-2667-49CC-9829-F49E0DD40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BB8A-403D-4209-B6D6-3E8561EC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F59A9-F375-48D2-9947-7B2665D69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48FF7-AD1A-41F6-A61A-19834DC2F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2F2DB-5086-489E-B5CF-B31B4D1A4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1ABFD-AECF-4484-9C67-7E12FDA4B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63F58-BBF5-4A3C-85A9-0801E4F6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4A17-3884-4397-BDAC-2BE215D63D2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C7DF57-4F8A-40FA-AB3B-3E2F5DD8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B72EA-132A-4E03-A812-D8E2DDCB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125-2667-49CC-9829-F49E0DD40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6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9E44-6DE1-4879-ACCA-2FEC63F8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9038E-FCC6-4A56-9CAE-E9A3AD35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4A17-3884-4397-BDAC-2BE215D63D2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1BA36-CDCB-408F-8486-6051AB9D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69BF3-FDC3-4AC8-B49F-E950AA75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125-2667-49CC-9829-F49E0DD40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1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DB66E-9853-4060-9129-7E3C0EF9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4A17-3884-4397-BDAC-2BE215D63D2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EA373-625D-47FB-875E-6ABA803A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F9372-24B4-4A2F-B690-50B9B5AD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125-2667-49CC-9829-F49E0DD40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7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E0CC-1581-4E56-8681-0980C2E8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0725D-3896-4FAE-921E-2497526FB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8012E-C500-4538-AF20-ADB506A2A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2FAF-5F38-4421-8E26-036493CE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4A17-3884-4397-BDAC-2BE215D63D2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C49B7-3563-4045-B8D7-5E1FD4EF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4855C-288C-4879-BD68-A156F248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125-2667-49CC-9829-F49E0DD40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9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984E-A64A-464C-BFA6-9F1F028A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829C0-1E22-4321-A36D-8AA57EC16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9DCC3-CCBA-43E0-8458-D22A35CEA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9ABBB-4647-4613-B54C-DB822225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4A17-3884-4397-BDAC-2BE215D63D2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AE23C-58AC-4FA8-84A2-B04E7BBE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A8296-2CDA-4507-A07A-7E5D9787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125-2667-49CC-9829-F49E0DD40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0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0D18A-B403-4B01-81B4-3FE765FB2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A8428-2875-4A79-8CF2-19FF8CDAB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02671-E9CC-4377-856C-593977CB8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F4A17-3884-4397-BDAC-2BE215D63D2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92869-0C9C-4275-BC6F-A874F75F8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3A6EE-6944-49DA-B72B-0161C9C35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6125-2667-49CC-9829-F49E0DD40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9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omervolk@campus.technion.ac.il" TargetMode="External"/><Relationship Id="rId2" Type="http://schemas.openxmlformats.org/officeDocument/2006/relationships/hyperlink" Target="mailto:tomervolk13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9B28-8936-4559-AB1D-FE52E9A2F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NLP Course – 097215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093E0-EF37-410F-BDEF-D914138AA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2021-2022</a:t>
            </a:r>
          </a:p>
          <a:p>
            <a:r>
              <a:rPr lang="en-US" dirty="0"/>
              <a:t>Tomer Volk</a:t>
            </a:r>
          </a:p>
        </p:txBody>
      </p:sp>
    </p:spTree>
    <p:extLst>
      <p:ext uri="{BB962C8B-B14F-4D97-AF65-F5344CB8AC3E}">
        <p14:creationId xmlns:p14="http://schemas.microsoft.com/office/powerpoint/2010/main" val="265436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BE0C-0F60-44C5-81FF-20831FD7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91A5-0032-4CBD-9DB7-994EF4307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tomervolk13@gmail.com</a:t>
            </a:r>
            <a:endParaRPr lang="en-US" dirty="0"/>
          </a:p>
          <a:p>
            <a:r>
              <a:rPr lang="en-US" dirty="0">
                <a:hlinkClick r:id="rId3"/>
              </a:rPr>
              <a:t>tomervolk@campus.technion.ac.il</a:t>
            </a:r>
            <a:r>
              <a:rPr lang="en-US" dirty="0"/>
              <a:t> </a:t>
            </a:r>
          </a:p>
          <a:p>
            <a:r>
              <a:rPr lang="en-US" dirty="0"/>
              <a:t>Office Hours: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1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43BB-D84F-4E4A-AC09-A765E037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BBADE-9237-4FB8-9A8D-C4C64E4C1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wet assignments (code) – 15% each</a:t>
            </a:r>
          </a:p>
          <a:p>
            <a:r>
              <a:rPr lang="en-US" dirty="0"/>
              <a:t>2 dry assignments (theory) – 5% each</a:t>
            </a:r>
          </a:p>
          <a:p>
            <a:r>
              <a:rPr lang="en-US" dirty="0"/>
              <a:t>Final Project – 60%</a:t>
            </a:r>
          </a:p>
        </p:txBody>
      </p:sp>
    </p:spTree>
    <p:extLst>
      <p:ext uri="{BB962C8B-B14F-4D97-AF65-F5344CB8AC3E}">
        <p14:creationId xmlns:p14="http://schemas.microsoft.com/office/powerpoint/2010/main" val="219640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9068-EDD2-4230-BDC1-94302A30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3BE61-3159-45BE-9564-428854022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 vs. negative reviews</a:t>
            </a:r>
          </a:p>
          <a:p>
            <a:r>
              <a:rPr lang="en-US" dirty="0"/>
              <a:t>Spam vs. not spam</a:t>
            </a:r>
          </a:p>
          <a:p>
            <a:r>
              <a:rPr lang="en-US" dirty="0"/>
              <a:t>Part of speech tagging</a:t>
            </a:r>
          </a:p>
          <a:p>
            <a:r>
              <a:rPr lang="en-US" dirty="0"/>
              <a:t>Named entity recognition 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1D19BC5-A084-466E-A367-28570A8325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60"/>
          <a:stretch/>
        </p:blipFill>
        <p:spPr>
          <a:xfrm>
            <a:off x="7865250" y="406431"/>
            <a:ext cx="3182161" cy="2692385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1398A68-2C33-4803-A14A-49CD84427C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60"/>
          <a:stretch/>
        </p:blipFill>
        <p:spPr>
          <a:xfrm>
            <a:off x="7865249" y="3759185"/>
            <a:ext cx="3182162" cy="269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3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424E-43C9-4C09-90F5-5EDC44A9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3262-844B-4563-AAC4-F1F905AF9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TF – term frequency</a:t>
            </a:r>
          </a:p>
          <a:p>
            <a:pPr lvl="1"/>
            <a:r>
              <a:rPr lang="en-US" dirty="0"/>
              <a:t>The number of appearances in this document</a:t>
            </a:r>
          </a:p>
          <a:p>
            <a:r>
              <a:rPr lang="en-US" dirty="0"/>
              <a:t>IDF – inverted term frequency</a:t>
            </a:r>
          </a:p>
          <a:p>
            <a:pPr lvl="1"/>
            <a:r>
              <a:rPr lang="en-US" dirty="0"/>
              <a:t>If a word appears in many documents, the score will be lower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6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101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NLP Course – 097215 </vt:lpstr>
      <vt:lpstr>Contact Information</vt:lpstr>
      <vt:lpstr>Grade</vt:lpstr>
      <vt:lpstr>Classifier </vt:lpstr>
      <vt:lpstr>TF-IDF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Course – 097215 </dc:title>
  <dc:creator>tomer volk</dc:creator>
  <cp:lastModifiedBy>tomer volk</cp:lastModifiedBy>
  <cp:revision>5</cp:revision>
  <dcterms:created xsi:type="dcterms:W3CDTF">2021-09-05T09:50:38Z</dcterms:created>
  <dcterms:modified xsi:type="dcterms:W3CDTF">2021-09-08T17:07:36Z</dcterms:modified>
</cp:coreProperties>
</file>