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64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78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4A17-3884-4397-BDAC-2BE215D63D27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6125-2667-49CC-9829-F49E0DD40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83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mervolk@campus.technion.ac.il" TargetMode="External"/><Relationship Id="rId2" Type="http://schemas.openxmlformats.org/officeDocument/2006/relationships/hyperlink" Target="mailto:tomervolk1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9B28-8936-4559-AB1D-FE52E9A2F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NLP Course – 097215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93E0-EF37-410F-BDEF-D914138A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2021-2022</a:t>
            </a:r>
          </a:p>
          <a:p>
            <a:r>
              <a:rPr lang="en-US" dirty="0"/>
              <a:t>Tomer Volk</a:t>
            </a:r>
          </a:p>
        </p:txBody>
      </p:sp>
    </p:spTree>
    <p:extLst>
      <p:ext uri="{BB962C8B-B14F-4D97-AF65-F5344CB8AC3E}">
        <p14:creationId xmlns:p14="http://schemas.microsoft.com/office/powerpoint/2010/main" val="26543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BE0C-0F60-44C5-81FF-20831FD7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91A5-0032-4CBD-9DB7-994EF430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tomervolk13@gmail.com</a:t>
            </a:r>
            <a:endParaRPr lang="en-US" dirty="0"/>
          </a:p>
          <a:p>
            <a:r>
              <a:rPr lang="en-US" dirty="0">
                <a:hlinkClick r:id="rId3"/>
              </a:rPr>
              <a:t>tomervolk@campus.technion.ac.il</a:t>
            </a:r>
            <a:r>
              <a:rPr lang="en-US" dirty="0"/>
              <a:t> </a:t>
            </a:r>
          </a:p>
          <a:p>
            <a:r>
              <a:rPr lang="en-US" dirty="0"/>
              <a:t>Office Hours: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BB-D84F-4E4A-AC09-A765E037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BADE-9237-4FB8-9A8D-C4C64E4C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wet assignments (code) – 15% each</a:t>
            </a:r>
          </a:p>
          <a:p>
            <a:r>
              <a:rPr lang="en-US" dirty="0"/>
              <a:t>2 dry assignments (theory) – 5% each</a:t>
            </a:r>
          </a:p>
          <a:p>
            <a:r>
              <a:rPr lang="en-US" dirty="0"/>
              <a:t>Final Project – 60%</a:t>
            </a:r>
          </a:p>
        </p:txBody>
      </p:sp>
    </p:spTree>
    <p:extLst>
      <p:ext uri="{BB962C8B-B14F-4D97-AF65-F5344CB8AC3E}">
        <p14:creationId xmlns:p14="http://schemas.microsoft.com/office/powerpoint/2010/main" val="21964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9068-EDD2-4230-BDC1-94302A30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BE61-3159-45BE-9564-42885402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vs. negative reviews</a:t>
            </a:r>
          </a:p>
          <a:p>
            <a:r>
              <a:rPr lang="en-US" dirty="0"/>
              <a:t>Spam vs. not spam</a:t>
            </a:r>
          </a:p>
          <a:p>
            <a:r>
              <a:rPr lang="en-US" dirty="0"/>
              <a:t>Part of speech tagging</a:t>
            </a:r>
          </a:p>
          <a:p>
            <a:r>
              <a:rPr lang="en-US" dirty="0"/>
              <a:t>Named entity recognition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1D19BC5-A084-466E-A367-28570A83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60"/>
          <a:stretch/>
        </p:blipFill>
        <p:spPr>
          <a:xfrm>
            <a:off x="7865250" y="406431"/>
            <a:ext cx="3182161" cy="2692385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1398A68-2C33-4803-A14A-49CD8442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0"/>
          <a:stretch/>
        </p:blipFill>
        <p:spPr>
          <a:xfrm>
            <a:off x="7865249" y="3759185"/>
            <a:ext cx="3182162" cy="26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3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424E-43C9-4C09-90F5-5EDC44A9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</a:t>
            </a:r>
            <a:r>
              <a:rPr lang="en-US" dirty="0"/>
              <a:t>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262-844B-4563-AAC4-F1F905AF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– term frequency</a:t>
            </a:r>
          </a:p>
          <a:p>
            <a:pPr lvl="1"/>
            <a:r>
              <a:rPr lang="en-US" dirty="0"/>
              <a:t>The number of appearances in this document</a:t>
            </a:r>
          </a:p>
          <a:p>
            <a:r>
              <a:rPr lang="en-US" dirty="0"/>
              <a:t>IDF – inverted term frequency</a:t>
            </a:r>
          </a:p>
          <a:p>
            <a:pPr lvl="1"/>
            <a:r>
              <a:rPr lang="en-US" dirty="0"/>
              <a:t>If a word appears in many documents, the score will be 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101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NLP Course – 097215 </vt:lpstr>
      <vt:lpstr>Contact information</vt:lpstr>
      <vt:lpstr>Grade</vt:lpstr>
      <vt:lpstr>Classifier </vt:lpstr>
      <vt:lpstr>Tf-IDF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Course – 097215 </dc:title>
  <dc:creator>tomer volk</dc:creator>
  <cp:lastModifiedBy>tomer volk</cp:lastModifiedBy>
  <cp:revision>4</cp:revision>
  <dcterms:created xsi:type="dcterms:W3CDTF">2021-09-05T09:50:38Z</dcterms:created>
  <dcterms:modified xsi:type="dcterms:W3CDTF">2021-09-05T10:23:40Z</dcterms:modified>
</cp:coreProperties>
</file>