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2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79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464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722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43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700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58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70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35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478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07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3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844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80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LID4096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045916-230B-46ED-8A81-EE7AE298B0AC}" type="datetimeFigureOut">
              <a:rPr lang="LID4096" smtClean="0"/>
              <a:t>01/26/2021</a:t>
            </a:fld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14F2A83-A4AB-4E49-974C-CE012A8C66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755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EAA8-0A11-4A28-B0B9-97E6B15CB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Accidents In The UK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C3D6A-FAAE-4FAC-A5BB-A79E3E9DF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Tomer Volk &amp; Or Berman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5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CDE-98F5-44F5-86A5-1C608E8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2EF8-08CE-4110-BE25-B56F179C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Car Accidents in the UK in 2015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Contains ~300,000 data points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Each datapoint has ~70 features</a:t>
            </a:r>
            <a:endParaRPr lang="LID4096" sz="2200" dirty="0"/>
          </a:p>
        </p:txBody>
      </p:sp>
    </p:spTree>
    <p:extLst>
      <p:ext uri="{BB962C8B-B14F-4D97-AF65-F5344CB8AC3E}">
        <p14:creationId xmlns:p14="http://schemas.microsoft.com/office/powerpoint/2010/main" val="418169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C2EE-4EAE-4EF8-8FA8-DA5547B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FE84-02B3-44AB-84E2-9F5E8C23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We chose the main features as our variables: light, day of week, etc.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rest are considered hidden (special conditions) or post treatment (number of casualties)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We down sampled the not severe class to reach a 2:1 ratio</a:t>
            </a:r>
          </a:p>
        </p:txBody>
      </p:sp>
    </p:spTree>
    <p:extLst>
      <p:ext uri="{BB962C8B-B14F-4D97-AF65-F5344CB8AC3E}">
        <p14:creationId xmlns:p14="http://schemas.microsoft.com/office/powerpoint/2010/main" val="405698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067F-D0F1-40FE-AE8D-E7039CFF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2C49-6C35-408E-B038-34B013EC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outcome: is severe / num casualties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We would check the effects of various variables such as: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Light and weather conditions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Sex and age of the driver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Vehicle age</a:t>
            </a:r>
          </a:p>
        </p:txBody>
      </p:sp>
    </p:spTree>
    <p:extLst>
      <p:ext uri="{BB962C8B-B14F-4D97-AF65-F5344CB8AC3E}">
        <p14:creationId xmlns:p14="http://schemas.microsoft.com/office/powerpoint/2010/main" val="11454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4AAD-33FA-4996-AB8A-F70A4DFA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5F9A6-D6EE-4C01-882F-9E585C18C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83" y="2048256"/>
            <a:ext cx="5437632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8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B6225-2B16-4B3E-8F46-77E50359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2036826"/>
            <a:ext cx="600456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0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DCFE7-606E-446D-9747-D2149E55D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09397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3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647E7-919F-44F5-BB04-3B2003871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112264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D483-C200-41B4-B15B-33A4BB3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4D0-3C86-4A0C-8711-2556BFD4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49.89% of the severe accidents are in urban areas</a:t>
            </a:r>
          </a:p>
          <a:p>
            <a:r>
              <a:rPr lang="en-US" dirty="0"/>
              <a:t>65.16% of the not severe accidents are in urban areas</a:t>
            </a:r>
          </a:p>
          <a:p>
            <a:r>
              <a:rPr lang="en-US" dirty="0"/>
              <a:t>In 62.27% of the severe accidents the first impact is frontal</a:t>
            </a:r>
          </a:p>
          <a:p>
            <a:r>
              <a:rPr lang="en-US" dirty="0"/>
              <a:t>In 47.16% of the not severe accidents the first impact is frontal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7293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</TotalTime>
  <Words>161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Car Accidents In The UK</vt:lpstr>
      <vt:lpstr>The Data</vt:lpstr>
      <vt:lpstr>Data Preprocess </vt:lpstr>
      <vt:lpstr>Research Questions </vt:lpstr>
      <vt:lpstr>Some graphs</vt:lpstr>
      <vt:lpstr>PowerPoint Presentation</vt:lpstr>
      <vt:lpstr>PowerPoint Presentation</vt:lpstr>
      <vt:lpstr>PowerPoint Presentation</vt:lpstr>
      <vt:lpstr>Some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In The UK</dc:title>
  <dc:creator>tomer volk</dc:creator>
  <cp:lastModifiedBy>tomer volk</cp:lastModifiedBy>
  <cp:revision>6</cp:revision>
  <dcterms:created xsi:type="dcterms:W3CDTF">2021-01-23T15:23:24Z</dcterms:created>
  <dcterms:modified xsi:type="dcterms:W3CDTF">2021-01-26T11:09:48Z</dcterms:modified>
</cp:coreProperties>
</file>