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89" autoAdjust="0"/>
    <p:restoredTop sz="94165" autoAdjust="0"/>
  </p:normalViewPr>
  <p:slideViewPr>
    <p:cSldViewPr>
      <p:cViewPr varScale="1">
        <p:scale>
          <a:sx n="110" d="100"/>
          <a:sy n="110" d="100"/>
        </p:scale>
        <p:origin x="-101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0BDDA3D-BD6C-41E9-9A52-E6A31A07CA98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29B4811-FF28-408A-8965-08E8FE85F0AA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Traffic Accident Severity – Capstone Project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84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b="1" dirty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 algn="l" rtl="0">
              <a:buNone/>
            </a:pPr>
            <a:r>
              <a:rPr lang="en-US" dirty="0"/>
              <a:t>So, Transportation Authority of </a:t>
            </a:r>
            <a:r>
              <a:rPr lang="en-US" dirty="0" err="1"/>
              <a:t>siattle</a:t>
            </a:r>
            <a:r>
              <a:rPr lang="en-US" dirty="0"/>
              <a:t> USA pay attention please.</a:t>
            </a:r>
            <a:endParaRPr lang="en-US" dirty="0"/>
          </a:p>
          <a:p>
            <a:pPr marL="68580" indent="0" algn="l" rtl="0">
              <a:buNone/>
            </a:pPr>
            <a:r>
              <a:rPr lang="en-US" dirty="0"/>
              <a:t>there is a high risk for pedestrian in your area, I demand to build more Infrastructure for </a:t>
            </a:r>
            <a:r>
              <a:rPr lang="en-US" dirty="0" smtClean="0"/>
              <a:t>pedestrian </a:t>
            </a:r>
            <a:r>
              <a:rPr lang="en-US" dirty="0"/>
              <a:t>for instance: </a:t>
            </a:r>
            <a:endParaRPr lang="en-US" dirty="0" smtClean="0"/>
          </a:p>
          <a:p>
            <a:pPr marL="6858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Bridges </a:t>
            </a:r>
            <a:r>
              <a:rPr lang="en-US" dirty="0"/>
              <a:t>instead intersection </a:t>
            </a:r>
          </a:p>
          <a:p>
            <a:pPr algn="l" rtl="0" fontAlgn="base"/>
            <a:r>
              <a:rPr lang="en-US" dirty="0"/>
              <a:t>More sidewalks</a:t>
            </a:r>
          </a:p>
          <a:p>
            <a:pPr algn="l" rtl="0" fontAlgn="base"/>
            <a:r>
              <a:rPr lang="en-US" dirty="0"/>
              <a:t>Fences between sidewalks to road</a:t>
            </a:r>
          </a:p>
          <a:p>
            <a:pPr algn="l" rtl="0" fontAlgn="base"/>
            <a:r>
              <a:rPr lang="en-US" dirty="0"/>
              <a:t>Integrated Street which the limit km/h is 30</a:t>
            </a:r>
          </a:p>
          <a:p>
            <a:pPr algn="l" rtl="0" fontAlgn="base"/>
            <a:r>
              <a:rPr lang="en-US" dirty="0"/>
              <a:t>Explanation to pedestrians how to behave safely in crossways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51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l">
              <a:buNone/>
            </a:pPr>
            <a:r>
              <a:rPr lang="en-US" dirty="0" err="1" smtClean="0"/>
              <a:t>Tomer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24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 algn="l">
              <a:buNone/>
            </a:pPr>
            <a:r>
              <a:rPr lang="en-US" u="sng" dirty="0"/>
              <a:t>background: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The modern world has become more attractive. one of the causes is the growth of vehicles.</a:t>
            </a:r>
            <a:br>
              <a:rPr lang="en-US" dirty="0"/>
            </a:br>
            <a:r>
              <a:rPr lang="en-US" dirty="0"/>
              <a:t>Huge amounts of vehicles should be a concern for us, humans.</a:t>
            </a:r>
            <a:br>
              <a:rPr lang="en-US" dirty="0"/>
            </a:br>
            <a:r>
              <a:rPr lang="en-US" dirty="0"/>
              <a:t>Every person wants his own mobility such as: </a:t>
            </a:r>
            <a:r>
              <a:rPr lang="en-US" dirty="0" smtClean="0"/>
              <a:t>car</a:t>
            </a:r>
            <a:r>
              <a:rPr lang="en-US" dirty="0"/>
              <a:t>, cycles etc</a:t>
            </a:r>
            <a:r>
              <a:rPr lang="en-US" dirty="0" smtClean="0"/>
              <a:t>.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As the more vehicles drive the more accidents there become.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8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algn="l">
              <a:buNone/>
            </a:pPr>
            <a:r>
              <a:rPr lang="en-US" u="sng" dirty="0"/>
              <a:t>The business </a:t>
            </a:r>
            <a:r>
              <a:rPr lang="en-US" u="sng" dirty="0" err="1"/>
              <a:t>Business</a:t>
            </a:r>
            <a:r>
              <a:rPr lang="en-US" u="sng" dirty="0"/>
              <a:t> Problem: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There are a lot of accidents in the world, most of them deadly. we want to know how these deadly accidents become so deadly.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We will explore the data and find some insights by building a model that predicts severity's accident.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34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l">
              <a:buNone/>
            </a:pPr>
            <a:r>
              <a:rPr lang="en-US" u="sng" dirty="0"/>
              <a:t>Interest: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This project will interest the Transportation Authority of Seattle USA.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The model will help to reduce the amount of deadly accidents.</a:t>
            </a:r>
            <a:endParaRPr lang="en-US" dirty="0"/>
          </a:p>
          <a:p>
            <a:pPr marL="68580" indent="0" algn="r">
              <a:buNone/>
            </a:pP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91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l">
              <a:buNone/>
            </a:pPr>
            <a:r>
              <a:rPr lang="en-US" dirty="0"/>
              <a:t>the data contains all the Collisions from the years: 2004-2020 in </a:t>
            </a:r>
            <a:r>
              <a:rPr lang="en-US" dirty="0" err="1"/>
              <a:t>siattle</a:t>
            </a:r>
            <a:r>
              <a:rPr lang="en-US" dirty="0"/>
              <a:t> USA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I will use the following features to predict the severity: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>location, persons' count, day/night, where happened (interchange, alley and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</a:p>
          <a:p>
            <a:pPr marL="68580" indent="0" algn="l">
              <a:buNone/>
            </a:pPr>
            <a:r>
              <a:rPr lang="en-US" dirty="0" smtClean="0"/>
              <a:t>all </a:t>
            </a:r>
            <a:r>
              <a:rPr lang="en-US" dirty="0"/>
              <a:t>these features will help me to </a:t>
            </a:r>
            <a:r>
              <a:rPr lang="en-US" dirty="0" smtClean="0"/>
              <a:t>analyze the </a:t>
            </a:r>
            <a:r>
              <a:rPr lang="en-US" dirty="0"/>
              <a:t>question.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 algn="l" rtl="0">
              <a:buNone/>
            </a:pPr>
            <a:r>
              <a:rPr lang="en-US" dirty="0"/>
              <a:t>I chose to use logistic regression because the output is Yes or no (1 or 0)</a:t>
            </a:r>
            <a:endParaRPr lang="en-US" dirty="0"/>
          </a:p>
          <a:p>
            <a:pPr marL="68580" indent="0" algn="l" rtl="0">
              <a:buNone/>
            </a:pPr>
            <a:r>
              <a:rPr lang="en-US" dirty="0"/>
              <a:t>so I believe that is the best optimal methodology.</a:t>
            </a:r>
            <a:endParaRPr lang="en-US" dirty="0"/>
          </a:p>
          <a:p>
            <a:pPr marL="68580" indent="0" algn="l" rt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In addition, I’ve also used “Decision Tree Classifier” to try achieve better model’s accuracy.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07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  </a:t>
            </a:r>
            <a:r>
              <a:rPr lang="en-US" dirty="0" smtClean="0"/>
              <a:t>Results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2323652"/>
            <a:ext cx="6912883" cy="3508977"/>
          </a:xfrm>
        </p:spPr>
        <p:txBody>
          <a:bodyPr/>
          <a:lstStyle/>
          <a:p>
            <a:pPr marL="68580" indent="0" algn="l" rtl="0">
              <a:buNone/>
            </a:pPr>
            <a:r>
              <a:rPr lang="en-US" dirty="0"/>
              <a:t>Logistic regression -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3140968"/>
            <a:ext cx="65055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8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 -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pic>
        <p:nvPicPr>
          <p:cNvPr id="2050" name="Picture 2" descr="D:\GitProjects\CapstoneProject\AccTree_4flo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18640"/>
            <a:ext cx="7776864" cy="463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1988840"/>
            <a:ext cx="25202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b="1" dirty="0"/>
              <a:t>Decision Tree Accuracy:  75%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25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 algn="l" rtl="0">
              <a:buNone/>
            </a:pPr>
            <a:r>
              <a:rPr lang="en-US" dirty="0"/>
              <a:t>First, I want you to look on the 2 blue blocks (leaves) on the fourth floor (don't count the first node)</a:t>
            </a:r>
            <a:endParaRPr lang="en-US" dirty="0"/>
          </a:p>
          <a:p>
            <a:pPr marL="68580" indent="0" algn="l" rtl="0">
              <a:buNone/>
            </a:pPr>
            <a:r>
              <a:rPr lang="en-US" i="1" dirty="0"/>
              <a:t>The COLLISIONTYPE is worth 6 which means pedestrian.</a:t>
            </a:r>
            <a:endParaRPr lang="en-US" dirty="0"/>
          </a:p>
          <a:p>
            <a:pPr marL="68580" indent="0" algn="l" rt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Do you ask what is the point?</a:t>
            </a:r>
            <a:endParaRPr lang="en-US" dirty="0"/>
          </a:p>
          <a:p>
            <a:pPr marL="68580" indent="0" algn="l" rt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point is it doesn't matter if the accident happened in block or at intersection</a:t>
            </a:r>
            <a:endParaRPr lang="en-US" dirty="0"/>
          </a:p>
          <a:p>
            <a:pPr marL="68580" indent="0" algn="l" rtl="0">
              <a:buNone/>
            </a:pPr>
            <a:r>
              <a:rPr lang="en-US" dirty="0"/>
              <a:t>if there are pedestrians it will be deadly.</a:t>
            </a:r>
            <a:endParaRPr lang="en-US" dirty="0"/>
          </a:p>
          <a:p>
            <a:pPr marL="68580" indent="0" algn="l">
              <a:buNone/>
            </a:pP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2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אוסטין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</TotalTime>
  <Words>275</Words>
  <Application>Microsoft Office PowerPoint</Application>
  <PresentationFormat>‫הצגה על המסך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אוסטין</vt:lpstr>
      <vt:lpstr>Predicting Traffic Accident Severity – Capstone Project  </vt:lpstr>
      <vt:lpstr>Introduction</vt:lpstr>
      <vt:lpstr>Introduction</vt:lpstr>
      <vt:lpstr>Introduction</vt:lpstr>
      <vt:lpstr>DATA</vt:lpstr>
      <vt:lpstr>Methodology</vt:lpstr>
      <vt:lpstr>   Results</vt:lpstr>
      <vt:lpstr>Decision Tree Classifier - </vt:lpstr>
      <vt:lpstr>Discussion</vt:lpstr>
      <vt:lpstr>Conclusion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Traffic Accident Severity – Capstone Project</dc:title>
  <dc:creator>‏‏משתמש Windows</dc:creator>
  <cp:lastModifiedBy>‏‏משתמש Windows</cp:lastModifiedBy>
  <cp:revision>2</cp:revision>
  <dcterms:created xsi:type="dcterms:W3CDTF">2020-10-11T20:05:03Z</dcterms:created>
  <dcterms:modified xsi:type="dcterms:W3CDTF">2020-10-11T20:16:56Z</dcterms:modified>
</cp:coreProperties>
</file>