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parrot.com/bebop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parrot.com/index.html" TargetMode="External"/><Relationship Id="rId2" Type="http://schemas.openxmlformats.org/officeDocument/2006/relationships/hyperlink" Target="http://developer.parrot.com/bebop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כלי טייס אוטונומיים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מגיש: אברהם אילה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5814" y="5229331"/>
            <a:ext cx="3139522" cy="434974"/>
          </a:xfrm>
        </p:spPr>
        <p:txBody>
          <a:bodyPr/>
          <a:lstStyle/>
          <a:p>
            <a:pPr algn="r"/>
            <a:r>
              <a:rPr lang="he-IL" dirty="0" smtClean="0"/>
              <a:t>אפליקציית  אנדרואיד  לרחפן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48648" y="5229331"/>
            <a:ext cx="313952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Parrot Rolling Spider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249" y="759854"/>
            <a:ext cx="98825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 smtClean="0"/>
              <a:t>רשימת דרישות:</a:t>
            </a:r>
          </a:p>
          <a:p>
            <a:pPr algn="r"/>
            <a:endParaRPr lang="he-IL" sz="2400" b="1" dirty="0"/>
          </a:p>
          <a:p>
            <a:pPr algn="r"/>
            <a:r>
              <a:rPr lang="he-IL" sz="2400" dirty="0" smtClean="0"/>
              <a:t>* יצירת מסלול מוגדר מראש ע"י האפליקציה.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הרחפן </a:t>
            </a:r>
            <a:r>
              <a:rPr lang="he-IL" sz="2400" dirty="0"/>
              <a:t>יבצע </a:t>
            </a:r>
            <a:r>
              <a:rPr lang="he-IL" sz="2400" dirty="0" smtClean="0"/>
              <a:t>את המסלול המוגדר </a:t>
            </a:r>
            <a:r>
              <a:rPr lang="he-IL" sz="2400" dirty="0"/>
              <a:t>מראש ע"י פקודה הנשלחת דרך </a:t>
            </a:r>
            <a:r>
              <a:rPr lang="he-IL" sz="2400" dirty="0" smtClean="0"/>
              <a:t>האפליקציה.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אפשרות צילום בכל רגע נתון בזמן שהרחפן במצב טיסה.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נחיתה אוטומטית של הרחפן באובדן אות.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כפתור חירום המשבית את הרחפן מיידית.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יכולת קביעת מסלול ללא הפעלת הרחפן.</a:t>
            </a:r>
          </a:p>
          <a:p>
            <a:pPr algn="r"/>
            <a:endParaRPr lang="he-IL" sz="2400" dirty="0" smtClean="0"/>
          </a:p>
          <a:p>
            <a:pPr algn="r"/>
            <a:r>
              <a:rPr lang="he-IL" sz="2400" dirty="0" smtClean="0"/>
              <a:t>* אזהרה כאשר הסוללה מגיע ל – 5%</a:t>
            </a:r>
          </a:p>
          <a:p>
            <a:pPr algn="r"/>
            <a:r>
              <a:rPr lang="he-IL" sz="2400" dirty="0" smtClean="0"/>
              <a:t> </a:t>
            </a:r>
          </a:p>
          <a:p>
            <a:pPr algn="r"/>
            <a:r>
              <a:rPr lang="he-I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4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249" y="759854"/>
            <a:ext cx="98825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 smtClean="0"/>
              <a:t>שלבי העבודה :</a:t>
            </a:r>
          </a:p>
          <a:p>
            <a:pPr algn="r"/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Implementation of samples that been giving from </a:t>
            </a:r>
            <a:r>
              <a:rPr lang="en-US" sz="2400" dirty="0" smtClean="0">
                <a:hlinkClick r:id="rId2"/>
              </a:rPr>
              <a:t>ARDroneSDK3 </a:t>
            </a:r>
            <a:r>
              <a:rPr lang="en-US" sz="2400" dirty="0" smtClean="0"/>
              <a:t>(almost behind me…)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“Playing a round” with those samples to get the idea how thing are working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Starting with a simple apps like taking off and landing.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getting all of </a:t>
            </a:r>
            <a:r>
              <a:rPr lang="en-US" sz="2400" dirty="0"/>
              <a:t>that </a:t>
            </a:r>
            <a:r>
              <a:rPr lang="en-US" sz="2400" dirty="0" smtClean="0"/>
              <a:t>knowledge</a:t>
            </a:r>
            <a:r>
              <a:rPr lang="en-US" sz="2400" dirty="0"/>
              <a:t>, hopefully </a:t>
            </a:r>
            <a:r>
              <a:rPr lang="en-US" sz="2400" dirty="0" smtClean="0"/>
              <a:t>all of the tools to create the app will be achieved.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18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4249" y="759854"/>
            <a:ext cx="98825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 smtClean="0"/>
              <a:t>כלים לביצוע המשימה:</a:t>
            </a:r>
          </a:p>
          <a:p>
            <a:pPr algn="r"/>
            <a:endParaRPr lang="he-IL" sz="2400" b="1" dirty="0"/>
          </a:p>
          <a:p>
            <a:pPr algn="r"/>
            <a:endParaRPr lang="he-IL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Parrot rolling spider.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Android Phone with Bluetooth (v.04 supported).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Android Studio running on Ubuntu 14.04.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2"/>
              </a:rPr>
              <a:t>ARDroneSdk3 </a:t>
            </a:r>
            <a:r>
              <a:rPr lang="en-US" sz="2400" dirty="0" smtClean="0"/>
              <a:t>open source for </a:t>
            </a:r>
            <a:r>
              <a:rPr lang="en-US" sz="2400" dirty="0" smtClean="0">
                <a:hlinkClick r:id="rId3"/>
              </a:rPr>
              <a:t>Parrot Developers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Hard work…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0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1370" y="734096"/>
            <a:ext cx="98825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מצב המטלה , לו"ז והוכחת ייתכנות</a:t>
            </a:r>
          </a:p>
          <a:p>
            <a:pPr algn="r"/>
            <a:endParaRPr lang="he-IL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ייתכנות ותפקוד- כרגע יש ביכולתנו שליטה מלאה על הרחפן שזה מספק בשלב זה של הפרויקט.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ייתכנות - אתר הפרוייקט: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479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1370" y="734096"/>
            <a:ext cx="988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פערים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he-IL" sz="16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148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115</TotalTime>
  <Words>209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David</vt:lpstr>
      <vt:lpstr>Gisha</vt:lpstr>
      <vt:lpstr>Wingdings 2</vt:lpstr>
      <vt:lpstr>Quotable</vt:lpstr>
      <vt:lpstr>כלי טייס אוטונומיים מגיש: אברהם אילה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כלי טייס אוטונומיים</dc:title>
  <dc:creator>Avi</dc:creator>
  <cp:lastModifiedBy>Avi</cp:lastModifiedBy>
  <cp:revision>12</cp:revision>
  <dcterms:created xsi:type="dcterms:W3CDTF">2016-04-06T10:36:59Z</dcterms:created>
  <dcterms:modified xsi:type="dcterms:W3CDTF">2016-04-12T13:00:15Z</dcterms:modified>
</cp:coreProperties>
</file>