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nblogs.com/LuckyZLi/p/9776143.html#:~:text=%E4%BD%BF%E7%94%A8vs%20code%E7%BC%96%E5%86%99Markdown%E6%96%87%E6%A1%A3%E4%BB%A5%E5%8F%8Amarkdown%E8%AF%AD%E6%B3%95%E8%AF%A6%E8%A7%A3%201%20%E9%A6%96%E5%85%88%E5%AE%89%E8%A3%85vscode%E5%B7%A5%E5%85%B7%EF%BC%8C%E4%B8%8B%E8%BD%BD%E5%9C%B0%E5%9D%80%E5%A6%82%E4%B8%8B%EF%BC%9A%20https%3A%2F%2Fcode.visualstudio.com%2F%202%20%E5%9C%A8vs%20code%E7%9A%84%E6%89%A9%E5%B1%95%E4%B8%AD%E5%AE%89%E8%A3%85%EF%BC%9A,%2B%20K%EF%BC%8C%E7%84%B6%E5%90%8E%E6%94%BE%E6%8E%89%EF%BC%8C%E7%B4%A7%E6%8E%A5%E7%9D%80%E5%86%8D%E6%8C%89%20v%EF%BC%8C%E4%B9%9F%E8%83%BD%E8%B0%83%E5%87%BA%E5%AE%9E%E6%97%B6%E9%A2%84%E8%A7%88%E6%A1%86%E3%80%82%20%E3%80%90%E8%A6%81%E5%9C%A8%E8%8B%B1%E6%96%87%E8%BE%93%E5%85%A5%E7%8A%B6%E6%80%81%E4%B8%8B%E3%80%91%203.3%20%E7%9B%B4%E6%8E%A5%E7%82%B9%E5%87%BB%E5%BF%AB%E6%8D%B7%E5%9B%BE%E6%A0%87%20%E8%BF%98%E5%8F%AF%E4%BB%A5%E5%9C%A8%E9%A2%84%E8%A7%88%E6%95%88%E6%9E%9C%E7%9A%84%E7%95%8C%E9%9D%A2%E4%B8%AD%E5%8F%B3%E9%94%AE%E9%BC%A0%E6%A0%87%E9%80%89%E6%8B%A9%E5%9C%A8%E4%B8%8D%E5%90%8C%E5%B9%B3%E5%8F%B0%E9%A2%84%E8%A7%88%EF%BC%8C%E5%A6%82%E5%8F%AF%E4%BB%A5%E5%9C%A8%E6%B5%8F%E8%A7%88%E5%99%A8%E4%B8%AD%E9%A2%84%E8%A7%88%20" TargetMode="External" /><Relationship Id="rId3" Type="http://schemas.openxmlformats.org/officeDocument/2006/relationships/hyperlink" Target="https://www.cnblogs.com/LuckyZLi/p/9776143.html#:~:text=%E4%BD%BF%E7%94%A8vs%20code%E7%BC%96%E5%86%99Markdown%E6%96%87%E6%A1%A3%E4%BB%A5%E5%8F%8Amarkdown%E8%AF%AD%E6%B3%95%E8%AF%A6%E8%A7%A3%201%20%E9%A6%96%E5%85%88%E5%AE%89%E8%A3%85vscode%E5%B7%A5%E5%85%B7%EF%BC%8C%E4%B8%8B%E8%BD%BD%E5%9C%B0%E5%9D%80%E5%A6%82%E4%B8%8B%EF%BC%9A%20https%3A%2F%2Fcode.visualstudio.com%2F%202%20%E5%9C%A8vs%20code%E7%9A%84%E6%89%A9%E5%B1%95%E4%B8%AD%E5%AE%89%E8%A3%85%EF%BC%9A,%2B%20K%EF%BC%8C%E7%84%B6%E5%90%8E%E6%94%BE%E6%8E%89%EF%BC%8C%E7%B4%A7%E6%8E%A5%E7%9D%80%E5%86%8D%E6%8C%89%20v%EF%BC%8C%E4%B9%9F%E8%83%BD%E8%B0%83%E5%87%BA%E5%AE%9E%E6%97%B6%E9%A2%84%E8%A7%88%E6%A1%86%E3%80%82%20%E3%80%90%E8%A6%81%E5%9C%A8%E8%8B%B1%E6%96%87%E8%BE%93%E5%85%A5%E7%8A%B6%E6%80%81%E4%B8%8B%E3%80%91%203.3%20%E7%9B%B4%E6%8E%A5%E7%82%B9%E5%87%BB%E5%BF%AB%E6%8D%B7%E5%9B%BE%E6%A0%87%20%E8%BF%98%E5%8F%AF%E4%BB%A5%E5%9C%A8%E9%A2%84%E8%A7%88%E6%95%88%E6%9E%9C%E7%9A%84%E7%95%8C%E9%9D%A2%E4%B8%AD%E5%8F%B3%E9%94%AE%E9%BC%A0%E6%A0%87%E9%80%89%E6%8B%A9%E5%9C%A8%E4%B8%8D%E5%90%8C%E5%B9%B3%E5%8F%B0%E9%A2%84%E8%A7%88%EF%BC%8C%E5%A6%82%E5%8F%AF%E4%BB%A5%E5%9C%A8%E6%B5%8F%E8%A7%88%E5%99%A8%E4%B8%AD%E9%A2%84%E8%A7%88%20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lixiang22@mails.tsinghua.edu.c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trial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swear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trike="sngStrike"/>
              <a:t>bite me</a:t>
            </a:r>
            <a:r>
              <a:rPr/>
              <a:t> &gt;hello &gt;hello</a:t>
            </a:r>
          </a:p>
          <a:p>
            <a:pPr lvl="0" marL="0" indent="0">
              <a:buNone/>
            </a:pPr>
            <a:r>
              <a:rPr/>
              <a:t>now let’s try a new one &gt;hello &gt;&gt;hello &gt;&gt;&gt;hello &gt;&gt;&gt;&gt;no</a:t>
            </a:r>
          </a:p>
          <a:p>
            <a:pPr lvl="0" marL="0" indent="0">
              <a:buNone/>
            </a:pPr>
            <a:r>
              <a:rPr/>
              <a:t>and there can be another way to play one</a:t>
            </a:r>
            <a:r>
              <a:rPr>
                <a:latin typeface="Courier"/>
              </a:rPr>
              <a:t>hello</a:t>
            </a:r>
            <a:r>
              <a:rPr/>
              <a:t>one</a:t>
            </a:r>
          </a:p>
          <a:p>
            <a:pPr lvl="0" indent="0">
              <a:buNone/>
            </a:pPr>
            <a:r>
              <a:rPr>
                <a:latin typeface="Courier"/>
              </a:rPr>
              <a:t>I can </a:t>
            </a:r>
            <a:r>
              <a:rPr b="1">
                <a:solidFill>
                  <a:srgbClr val="007020"/>
                </a:solidFill>
                <a:latin typeface="Courier"/>
              </a:rPr>
              <a:t>do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</a:p>
          <a:p>
            <a:pPr lvl="0" marL="0" indent="0">
              <a:buNone/>
            </a:pPr>
            <a:r>
              <a:rPr/>
              <a:t>我甚至还可以这样： </a:t>
            </a:r>
            <a:r>
              <a:rPr>
                <a:hlinkClick r:id="rId2"/>
              </a:rPr>
              <a:t>指导本md的教程</a:t>
            </a:r>
          </a:p>
          <a:p>
            <a:pPr lvl="0" marL="0" indent="0">
              <a:buNone/>
            </a:pPr>
            <a:r>
              <a:rPr/>
              <a:t>还可以看图片呢！： 噢 没法显示</a:t>
            </a:r>
          </a:p>
          <a:p>
            <a:pPr lvl="0" marL="1270000" indent="0">
              <a:buNone/>
            </a:pPr>
            <a:r>
              <a:rPr sz="2000"/>
              <a:t>还可以玩得再花一点： </a:t>
            </a:r>
            <a:r>
              <a:rPr sz="2000">
                <a:hlinkClick r:id="rId3"/>
              </a:rPr>
              <a:t>噢 没法显示</a:t>
            </a:r>
          </a:p>
          <a:p>
            <a:pPr lvl="0" marL="0" indent="0">
              <a:buNone/>
            </a:pPr>
            <a:r>
              <a:rPr/>
              <a:t>下面来尝试一些更新的东西：序列！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1"/>
            <a:r>
              <a:rPr/>
              <a:t>four</a:t>
            </a:r>
          </a:p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  <a:p>
            <a:pPr lvl="1">
              <a:buAutoNum type="arabicPeriod"/>
            </a:pPr>
            <a:r>
              <a:rPr/>
              <a:t>four</a:t>
            </a:r>
          </a:p>
          <a:p>
            <a:pPr lvl="2">
              <a:buAutoNum type="arabicPeriod"/>
            </a:pPr>
            <a:r>
              <a:rPr/>
              <a:t>one</a:t>
            </a:r>
          </a:p>
          <a:p>
            <a:pPr lvl="2">
              <a:buAutoNum type="arabicPeriod"/>
            </a:pPr>
            <a:r>
              <a:rPr/>
              <a:t>two *this is not good 再来看看下面的你喜欢哪个：</a:t>
            </a:r>
          </a:p>
          <a:p>
            <a:pPr lvl="2"/>
            <a:r>
              <a:rPr/>
              <a:t>☐ 选项一</a:t>
            </a:r>
          </a:p>
          <a:p>
            <a:pPr lvl="2"/>
            <a:r>
              <a:rPr/>
              <a:t>☒ 选项二</a:t>
            </a:r>
          </a:p>
          <a:p>
            <a:pPr lvl="0" marL="0" indent="0">
              <a:buNone/>
            </a:pPr>
            <a:r>
              <a:rPr/>
              <a:t>怎么样，是不是很好玩:joy::smirk::kissing:</a:t>
            </a:r>
          </a:p>
          <a:p>
            <a:pPr lvl="0" marL="0" indent="0">
              <a:buNone/>
            </a:pPr>
            <a:r>
              <a:rPr/>
              <a:t>注： : 代表对齐方式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左对齐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右对齐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1270000" indent="0">
                  <a:buNone/>
                </a:pPr>
                <a:r>
                  <a:rPr sz="2000"/>
                  <a:t>下面我们来尝试一下语义标记:</a:t>
                </a:r>
              </a:p>
              <a:p>
                <a:pPr lvl="0" marL="0" indent="0">
                  <a:buNone/>
                </a:pPr>
                <a:r>
                  <a:rPr i="1"/>
                  <a:t>斜体</a:t>
                </a:r>
                <a:r>
                  <a:rPr/>
                  <a:t>或者 </a:t>
                </a:r>
                <a:r>
                  <a:rPr b="1"/>
                  <a:t>加粗</a:t>
                </a:r>
                <a:r>
                  <a:rPr/>
                  <a:t> </a:t>
                </a:r>
                <a:r>
                  <a:rPr b="1" i="1"/>
                  <a:t>斜体+加粗</a:t>
                </a:r>
                <a:r>
                  <a:rPr/>
                  <a:t> </a:t>
                </a:r>
                <a:r>
                  <a:rPr strike="sngStrike"/>
                  <a:t>删除</a:t>
                </a:r>
                <a:r>
                  <a:rPr/>
                  <a:t> ==背景色== </a:t>
                </a:r>
                <a14:m>
                  <m:oMath xmlns:m="http://schemas.openxmlformats.org/officeDocument/2006/math">
                    <m:limLow>
                      <m:e>
                        <m:r>
                          <m:t>下</m:t>
                        </m:r>
                        <m:r>
                          <m:t>划</m:t>
                        </m:r>
                        <m:r>
                          <m:t>线</m:t>
                        </m:r>
                      </m:e>
                      <m:lim>
                        <m:r>
                          <m:t>_</m:t>
                        </m:r>
                      </m:lim>
                    </m:limLow>
                  </m:oMath>
                </a14:m>
                <a:r>
                  <a:rPr/>
                  <a:t> </a:t>
                </a:r>
                <a:r>
                  <a:rPr baseline="30000"/>
                  <a:t>suscribe</a:t>
                </a:r>
                <a:r>
                  <a:rPr/>
                  <a:t> suscribe - suscribe </a:t>
                </a:r>
                <a:r>
                  <a:rPr baseline="-25000"/>
                  <a:t>suscribe</a:t>
                </a:r>
              </a:p>
              <a:p>
                <a:pPr lvl="0" marL="0" indent="0">
                  <a:buNone/>
                </a:pPr>
                <a:r>
                  <a:rPr/>
                  <a:t>ctrl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*** markdown[^1] [^1]:this is my first so great</a:t>
            </a:r>
          </a:p>
          <a:p>
            <a:pPr lvl="0" marL="0" indent="0">
              <a:buNone/>
            </a:pPr>
            <a:r>
              <a:rPr/>
              <a:t>formula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{#1}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 : 轻量级文本标记语言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lixiang22@mails.tsinghua.edu.cn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2023-04-27T11:57:49Z</dcterms:created>
  <dcterms:modified xsi:type="dcterms:W3CDTF">2023-04-27T11:57:49Z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