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DE24E-ECB5-C1E2-26E5-32E6799E8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F0089-24A7-F423-5DF4-A22FFCA5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75B9B-6EA4-D585-E2D5-61A6ED2D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10CC5-C95B-58B5-8240-770FAC87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6CE6C-20DA-5991-25F6-79870EFB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BF6A-A81C-3BA2-53ED-C6BE8E38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18C2D2-3FD4-CC23-9560-82890924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E9ABC-2009-E6BF-BBD6-B5B621A8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3CDB2-A4A7-55E6-2AA9-1B5D1883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F402B-D925-3563-B32E-60E7810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314DC4-EEFD-A8D9-2B02-D6BA6514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7D106-845F-FF2C-C2A1-C171D774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C3566F-52C2-1A3D-10CC-3845220A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77449A-2F60-7A9D-4FD9-446F4480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51300-C5C2-87EA-56E0-CAF549E0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7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6FBE4-B6B1-CC84-98E2-F7DD44C5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F41E5-0A09-B015-6A2B-24280BF8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915F1-5704-69BA-F285-A85BA356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584B6E-B617-0C23-2B7C-AC4B444C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89552-CEAE-7297-CE02-763F0C09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80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1124D-0E80-2C92-76DF-452800E9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53667-3E12-BC90-8B35-5474F8DD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B94A0-5EFB-CFF4-AA4C-30A4232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8FA5A-4A71-60A5-87DD-736FBB9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0B0A8-53AB-5F9B-EB43-92F775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65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BC1F-CBC1-CE99-DE2A-FCE329F7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3408E-0663-C88D-DEDA-3FC4D8DC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157627-9C40-EF65-55FC-F5B6D426C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00BEA-1024-3759-0D7C-F0A5BC7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65FFF7-61A1-05BF-767D-AAA6BCA4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B5223-F9D7-3298-E784-4DE465A1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E251-8B12-BECD-B6F9-BB31ECC4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8FA71-DFC3-9FFF-9C9F-8578FBF1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E8ED51-8337-1EC7-5F61-E24BB5EA4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2B6F2D-34AC-F578-C921-40600FB0D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D3FFF6-9EC3-F0ED-6D8D-06255E070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C46947-A7CF-A0C4-E0FA-02A82E84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99BB15-AB51-B425-1F13-876559EA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395D86-EAE0-DD81-713B-1F2A89BF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9AB4A-4F6F-367C-F494-F3F6B182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70AC57-9714-6A90-AD29-58D9F5FC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2874D1-614E-83C0-A921-71DDC0ED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B81A20-6590-E137-0D21-D703A0D3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0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E67BDB-F65D-B40D-A49E-1A2740A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37DFDB-62BD-8B35-7ADE-1C738904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2FF31C-2D6E-3505-51C8-76D02E83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3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8C5D-27AC-CB1D-6A6B-3ED2CC1E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7F5E1-EAF5-A11D-A983-9226F1FA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11A550-7E81-3738-9F77-7C4DF854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7B45C2-B375-031B-FF47-919DB107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2998CD-CFE1-E6D5-3075-2AB1727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31BFA-2CDD-F2AD-0830-8507430A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7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F074-412E-0B64-9F7E-1236603B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39F601-C511-45AF-82F6-03D840748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DF363C-3D4E-D44C-1F2A-3BC0C7A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1F2D30-0A8F-E8F0-88C3-1E647B78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6F566-2D21-D404-C7EA-D4312DA2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38BAA-9DDB-5EA0-0492-50B11DC5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2C6C17-0F31-F050-782F-7D14A90E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DF157-F310-C534-04C9-3F20923D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B0698-2229-FD50-0561-72C39D076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8C80-909E-420E-856A-AAE2CC2B7E0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3ACD8-1F8A-6367-D3EA-A05AA103F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B789A-61A6-0BB3-5829-DC740A71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058-889C-4E52-BDEA-8ABEEB3D1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63ED369-62E8-BF4B-1CE7-6482F5F0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7" y="3366294"/>
            <a:ext cx="1987122" cy="198712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511F11D-AF1C-9E66-C737-9B183596D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" b="5712"/>
          <a:stretch/>
        </p:blipFill>
        <p:spPr>
          <a:xfrm>
            <a:off x="4384357" y="655440"/>
            <a:ext cx="2790952" cy="2372349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07EAEEF-2C78-5F32-FC7B-C90830ECEED8}"/>
              </a:ext>
            </a:extLst>
          </p:cNvPr>
          <p:cNvSpPr/>
          <p:nvPr/>
        </p:nvSpPr>
        <p:spPr>
          <a:xfrm>
            <a:off x="6929274" y="3099227"/>
            <a:ext cx="2520000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Extintor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16E6262-B290-4F57-1C97-1BC51EA501CE}"/>
              </a:ext>
            </a:extLst>
          </p:cNvPr>
          <p:cNvSpPr/>
          <p:nvPr/>
        </p:nvSpPr>
        <p:spPr>
          <a:xfrm>
            <a:off x="2561207" y="3099227"/>
            <a:ext cx="1753075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Local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24CC504-B98B-D818-20DE-1851F6554367}"/>
              </a:ext>
            </a:extLst>
          </p:cNvPr>
          <p:cNvSpPr/>
          <p:nvPr/>
        </p:nvSpPr>
        <p:spPr>
          <a:xfrm>
            <a:off x="979191" y="4037897"/>
            <a:ext cx="1514931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Posto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3FEA3D0-A054-13F4-4109-F7FCEBA2BA91}"/>
              </a:ext>
            </a:extLst>
          </p:cNvPr>
          <p:cNvSpPr/>
          <p:nvPr/>
        </p:nvSpPr>
        <p:spPr>
          <a:xfrm>
            <a:off x="4264902" y="4037897"/>
            <a:ext cx="1514931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Depósito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6DCC097-CC14-1BBA-B82D-DF683FBB8363}"/>
              </a:ext>
            </a:extLst>
          </p:cNvPr>
          <p:cNvSpPr/>
          <p:nvPr/>
        </p:nvSpPr>
        <p:spPr>
          <a:xfrm>
            <a:off x="4409274" y="80315"/>
            <a:ext cx="2520000" cy="4939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Cliente</a:t>
            </a:r>
          </a:p>
        </p:txBody>
      </p:sp>
      <p:sp>
        <p:nvSpPr>
          <p:cNvPr id="22" name="Seta: Dobrada para Cima 21">
            <a:extLst>
              <a:ext uri="{FF2B5EF4-FFF2-40B4-BE49-F238E27FC236}">
                <a16:creationId xmlns:a16="http://schemas.microsoft.com/office/drawing/2014/main" id="{7DF2E778-ADF8-EA4E-FCF7-698473E59787}"/>
              </a:ext>
            </a:extLst>
          </p:cNvPr>
          <p:cNvSpPr/>
          <p:nvPr/>
        </p:nvSpPr>
        <p:spPr>
          <a:xfrm rot="10800000">
            <a:off x="3261360" y="2235200"/>
            <a:ext cx="973241" cy="7029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obrada para Cima 22">
            <a:extLst>
              <a:ext uri="{FF2B5EF4-FFF2-40B4-BE49-F238E27FC236}">
                <a16:creationId xmlns:a16="http://schemas.microsoft.com/office/drawing/2014/main" id="{016951EA-A924-0836-C7EC-CCFDBA287D70}"/>
              </a:ext>
            </a:extLst>
          </p:cNvPr>
          <p:cNvSpPr/>
          <p:nvPr/>
        </p:nvSpPr>
        <p:spPr>
          <a:xfrm rot="10800000" flipH="1">
            <a:off x="7371821" y="2235200"/>
            <a:ext cx="973241" cy="7029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para Cima 23">
            <a:extLst>
              <a:ext uri="{FF2B5EF4-FFF2-40B4-BE49-F238E27FC236}">
                <a16:creationId xmlns:a16="http://schemas.microsoft.com/office/drawing/2014/main" id="{DE927EEF-59ED-6098-FECF-6D93B3BB6317}"/>
              </a:ext>
            </a:extLst>
          </p:cNvPr>
          <p:cNvSpPr/>
          <p:nvPr/>
        </p:nvSpPr>
        <p:spPr>
          <a:xfrm rot="10800000">
            <a:off x="1575344" y="3241682"/>
            <a:ext cx="761456" cy="7029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Dobrada para Cima 24">
            <a:extLst>
              <a:ext uri="{FF2B5EF4-FFF2-40B4-BE49-F238E27FC236}">
                <a16:creationId xmlns:a16="http://schemas.microsoft.com/office/drawing/2014/main" id="{1D5F5DCC-9746-B566-1B10-6B1194A1B7F7}"/>
              </a:ext>
            </a:extLst>
          </p:cNvPr>
          <p:cNvSpPr/>
          <p:nvPr/>
        </p:nvSpPr>
        <p:spPr>
          <a:xfrm rot="10800000" flipH="1">
            <a:off x="4430036" y="3241682"/>
            <a:ext cx="761456" cy="7029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4AAAD9B6-ED7E-EC5E-344A-6507A4A3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654" y="4625108"/>
            <a:ext cx="2257425" cy="18859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F16177CC-A148-6D82-C86E-E2E6F4966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81" y="4555165"/>
            <a:ext cx="2495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6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279C74-CA04-AFCA-A846-FAFC78B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42" y="1713019"/>
            <a:ext cx="3431961" cy="3431961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6119469" y="1069561"/>
            <a:ext cx="709542" cy="47188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BCA09B-B24A-E290-BBC2-1DE2ED9DA8AE}"/>
              </a:ext>
            </a:extLst>
          </p:cNvPr>
          <p:cNvSpPr txBox="1"/>
          <p:nvPr/>
        </p:nvSpPr>
        <p:spPr>
          <a:xfrm>
            <a:off x="0" y="2890390"/>
            <a:ext cx="4041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Receber Extintor da Manutenção</a:t>
            </a:r>
          </a:p>
        </p:txBody>
      </p:sp>
    </p:spTree>
    <p:extLst>
      <p:ext uri="{BB962C8B-B14F-4D97-AF65-F5344CB8AC3E}">
        <p14:creationId xmlns:p14="http://schemas.microsoft.com/office/powerpoint/2010/main" val="357375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63ED369-62E8-BF4B-1CE7-6482F5F0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0" y="4750592"/>
            <a:ext cx="1987122" cy="198712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511F11D-AF1C-9E66-C737-9B183596D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" b="5712"/>
          <a:stretch/>
        </p:blipFill>
        <p:spPr>
          <a:xfrm>
            <a:off x="631064" y="1884330"/>
            <a:ext cx="2790952" cy="2372349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6DCC097-CC14-1BBA-B82D-DF683FBB8363}"/>
              </a:ext>
            </a:extLst>
          </p:cNvPr>
          <p:cNvSpPr/>
          <p:nvPr/>
        </p:nvSpPr>
        <p:spPr>
          <a:xfrm>
            <a:off x="631064" y="4256679"/>
            <a:ext cx="2520000" cy="4939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Cliente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D4BC46F-7802-2AD7-DE55-C6A615597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3"/>
          <a:stretch/>
        </p:blipFill>
        <p:spPr>
          <a:xfrm>
            <a:off x="9972443" y="3162654"/>
            <a:ext cx="955192" cy="1076312"/>
          </a:xfrm>
          <a:prstGeom prst="rect">
            <a:avLst/>
          </a:prstGeom>
        </p:spPr>
      </p:pic>
      <p:pic>
        <p:nvPicPr>
          <p:cNvPr id="7" name="Gráfico 6" descr="Ferramentas com preenchimento sólido">
            <a:extLst>
              <a:ext uri="{FF2B5EF4-FFF2-40B4-BE49-F238E27FC236}">
                <a16:creationId xmlns:a16="http://schemas.microsoft.com/office/drawing/2014/main" id="{1ACC7F7E-C613-4DF2-DDF2-122E7756B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4182" y="3583256"/>
            <a:ext cx="564737" cy="564737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89535F1-356C-BBAF-B215-1C6592904CA7}"/>
              </a:ext>
            </a:extLst>
          </p:cNvPr>
          <p:cNvSpPr/>
          <p:nvPr/>
        </p:nvSpPr>
        <p:spPr>
          <a:xfrm>
            <a:off x="9233466" y="4256679"/>
            <a:ext cx="2520000" cy="4939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ESIM</a:t>
            </a:r>
          </a:p>
        </p:txBody>
      </p:sp>
      <p:sp>
        <p:nvSpPr>
          <p:cNvPr id="17" name="Seta: Curva para a Direita 16">
            <a:extLst>
              <a:ext uri="{FF2B5EF4-FFF2-40B4-BE49-F238E27FC236}">
                <a16:creationId xmlns:a16="http://schemas.microsoft.com/office/drawing/2014/main" id="{99A1B62D-E9C2-C52D-0513-CB41D42071DA}"/>
              </a:ext>
            </a:extLst>
          </p:cNvPr>
          <p:cNvSpPr/>
          <p:nvPr/>
        </p:nvSpPr>
        <p:spPr>
          <a:xfrm rot="16200000">
            <a:off x="5686731" y="1791577"/>
            <a:ext cx="1338035" cy="83368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Curva para a Direita 17">
            <a:extLst>
              <a:ext uri="{FF2B5EF4-FFF2-40B4-BE49-F238E27FC236}">
                <a16:creationId xmlns:a16="http://schemas.microsoft.com/office/drawing/2014/main" id="{B8FBBD21-FF0E-AACD-F14A-44E601CAFBE2}"/>
              </a:ext>
            </a:extLst>
          </p:cNvPr>
          <p:cNvSpPr/>
          <p:nvPr/>
        </p:nvSpPr>
        <p:spPr>
          <a:xfrm rot="5400000">
            <a:off x="5390480" y="-2998009"/>
            <a:ext cx="1338035" cy="83368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06F6A54-BC0E-B2A1-8335-857E42E96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73" y="845881"/>
            <a:ext cx="1987122" cy="1987122"/>
          </a:xfrm>
          <a:prstGeom prst="rect">
            <a:avLst/>
          </a:prstGeom>
        </p:spPr>
      </p:pic>
      <p:pic>
        <p:nvPicPr>
          <p:cNvPr id="28" name="Gráfico 27" descr="Documento com preenchimento sólido">
            <a:extLst>
              <a:ext uri="{FF2B5EF4-FFF2-40B4-BE49-F238E27FC236}">
                <a16:creationId xmlns:a16="http://schemas.microsoft.com/office/drawing/2014/main" id="{A2AABC48-0C3B-90CA-02E6-31C60FE7B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8825" y="1382242"/>
            <a:ext cx="914400" cy="9144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4F3DEB6-ABA0-8BDD-9E2A-C1BFE2758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0663" y="5740400"/>
            <a:ext cx="296447" cy="3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24CC504-B98B-D818-20DE-1851F6554367}"/>
              </a:ext>
            </a:extLst>
          </p:cNvPr>
          <p:cNvSpPr/>
          <p:nvPr/>
        </p:nvSpPr>
        <p:spPr>
          <a:xfrm>
            <a:off x="826791" y="540090"/>
            <a:ext cx="1514931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Posto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3FEA3D0-A054-13F4-4109-F7FCEBA2BA91}"/>
              </a:ext>
            </a:extLst>
          </p:cNvPr>
          <p:cNvSpPr/>
          <p:nvPr/>
        </p:nvSpPr>
        <p:spPr>
          <a:xfrm>
            <a:off x="707728" y="3949958"/>
            <a:ext cx="1514931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Depósito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4AAAD9B6-ED7E-EC5E-344A-6507A4A3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1" y="4537169"/>
            <a:ext cx="2257425" cy="18859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F16177CC-A148-6D82-C86E-E2E6F496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1" y="1057358"/>
            <a:ext cx="2495550" cy="21240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9C1F2D-9CC9-C679-A8A1-4A42124C1996}"/>
              </a:ext>
            </a:extLst>
          </p:cNvPr>
          <p:cNvSpPr txBox="1"/>
          <p:nvPr/>
        </p:nvSpPr>
        <p:spPr>
          <a:xfrm>
            <a:off x="2930753" y="288976"/>
            <a:ext cx="90641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Designado pela planta do plano de emergência e postos extras adicionados pelo cliente</a:t>
            </a:r>
          </a:p>
          <a:p>
            <a:pPr marL="457200" indent="-457200" algn="just">
              <a:spcAft>
                <a:spcPts val="18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Pode ser populado por apenas um único extintor de tipo e capacidade específicos, e documentação em dia</a:t>
            </a:r>
          </a:p>
          <a:p>
            <a:pPr marL="457200" indent="-457200" algn="just">
              <a:spcAft>
                <a:spcPts val="18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</a:t>
            </a:r>
            <a:r>
              <a:rPr lang="pt-BR" sz="28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Prino</a:t>
            </a:r>
            <a:r>
              <a:rPr lang="pt-BR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acompanha sua ocupação e atrasos na inspeção, manutenção e conferência periódica dos extintores que o </a:t>
            </a:r>
            <a:r>
              <a:rPr lang="pt-BR" sz="28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populam</a:t>
            </a:r>
            <a:endParaRPr lang="pt-BR" sz="28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849EB0-87BF-7ED9-BD1B-20C25637118D}"/>
              </a:ext>
            </a:extLst>
          </p:cNvPr>
          <p:cNvSpPr txBox="1"/>
          <p:nvPr/>
        </p:nvSpPr>
        <p:spPr>
          <a:xfrm>
            <a:off x="2930753" y="3973877"/>
            <a:ext cx="906412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 algn="just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>
              <a:spcAft>
                <a:spcPts val="1800"/>
              </a:spcAft>
            </a:pPr>
            <a:r>
              <a:rPr lang="pt-BR" dirty="0"/>
              <a:t>Usuário inclui quantos depósitos forem necessários</a:t>
            </a:r>
          </a:p>
          <a:p>
            <a:pPr>
              <a:spcAft>
                <a:spcPts val="1800"/>
              </a:spcAft>
            </a:pPr>
            <a:r>
              <a:rPr lang="pt-BR" dirty="0"/>
              <a:t>Depósitos recebem qualquer extintor, em qualquer situação, em qualquer tempo e em qualquer quantidade</a:t>
            </a:r>
          </a:p>
          <a:p>
            <a:pPr>
              <a:spcAft>
                <a:spcPts val="1800"/>
              </a:spcAft>
            </a:pPr>
            <a:r>
              <a:rPr lang="pt-BR" dirty="0"/>
              <a:t>Apenas depósitos recebem extintores em análise</a:t>
            </a:r>
          </a:p>
        </p:txBody>
      </p:sp>
    </p:spTree>
    <p:extLst>
      <p:ext uri="{BB962C8B-B14F-4D97-AF65-F5344CB8AC3E}">
        <p14:creationId xmlns:p14="http://schemas.microsoft.com/office/powerpoint/2010/main" val="27166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4B9800F-6BCA-AE83-E16B-8F2F15BD9E0D}"/>
              </a:ext>
            </a:extLst>
          </p:cNvPr>
          <p:cNvSpPr txBox="1"/>
          <p:nvPr/>
        </p:nvSpPr>
        <p:spPr>
          <a:xfrm>
            <a:off x="1987122" y="766732"/>
            <a:ext cx="99687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 algn="just">
              <a:spcAft>
                <a:spcPts val="18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pt-BR" dirty="0"/>
              <a:t>Todos os extintores devem estar associados a um posto ou a um depósito a todo momento</a:t>
            </a:r>
          </a:p>
          <a:p>
            <a:r>
              <a:rPr lang="pt-BR" dirty="0"/>
              <a:t>O sistema acompanha os prazos legais de inspeções, manutenções e conferências periódicas dos equipamentos</a:t>
            </a:r>
          </a:p>
          <a:p>
            <a:r>
              <a:rPr lang="pt-BR" dirty="0"/>
              <a:t>O sistema acompanha o envio dos extintores para manutenção na ESIM e o seu retorno ao cliente</a:t>
            </a:r>
          </a:p>
          <a:p>
            <a:r>
              <a:rPr lang="pt-BR" dirty="0"/>
              <a:t>O </a:t>
            </a:r>
            <a:r>
              <a:rPr lang="pt-BR" dirty="0" err="1"/>
              <a:t>Prino</a:t>
            </a:r>
            <a:r>
              <a:rPr lang="pt-BR" dirty="0"/>
              <a:t> integra a ESIM ao cliente, registrando todos os detalhes das inspeções e manutenções realizadas.</a:t>
            </a:r>
          </a:p>
          <a:p>
            <a:r>
              <a:rPr lang="pt-BR" dirty="0"/>
              <a:t>Toda documentação normativa (relatórios, certificados) são alimentados no sistema diretamente pela ESIM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0C1A32-DA97-3779-EEE8-3B358ACBD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799"/>
            <a:ext cx="1987122" cy="1987122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FD2E07B-2A13-0F72-ADB1-BA679C4ACD1D}"/>
              </a:ext>
            </a:extLst>
          </p:cNvPr>
          <p:cNvSpPr/>
          <p:nvPr/>
        </p:nvSpPr>
        <p:spPr>
          <a:xfrm>
            <a:off x="236095" y="766732"/>
            <a:ext cx="1514931" cy="4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Extintor</a:t>
            </a:r>
          </a:p>
        </p:txBody>
      </p:sp>
    </p:spTree>
    <p:extLst>
      <p:ext uri="{BB962C8B-B14F-4D97-AF65-F5344CB8AC3E}">
        <p14:creationId xmlns:p14="http://schemas.microsoft.com/office/powerpoint/2010/main" val="2902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4137F1-565A-3AA8-85CB-FBB08461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43" y="3723408"/>
            <a:ext cx="2257425" cy="18859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9293DB-3618-2227-BE40-2E1F9AEF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80" y="1213717"/>
            <a:ext cx="2495550" cy="2124075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5384800" y="1035050"/>
            <a:ext cx="709542" cy="4787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ódigo QR com preenchimento sólido">
            <a:extLst>
              <a:ext uri="{FF2B5EF4-FFF2-40B4-BE49-F238E27FC236}">
                <a16:creationId xmlns:a16="http://schemas.microsoft.com/office/drawing/2014/main" id="{F317A37F-9D6F-425A-16BC-880616257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425" y="2209800"/>
            <a:ext cx="2438400" cy="2438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9854F55-0F40-213A-5ABA-CEFC3B66643B}"/>
              </a:ext>
            </a:extLst>
          </p:cNvPr>
          <p:cNvSpPr txBox="1"/>
          <p:nvPr/>
        </p:nvSpPr>
        <p:spPr>
          <a:xfrm>
            <a:off x="3345621" y="2476754"/>
            <a:ext cx="443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Atribuir QR-</a:t>
            </a:r>
            <a:r>
              <a:rPr lang="pt-BR" sz="3200" dirty="0" err="1"/>
              <a:t>Code</a:t>
            </a:r>
            <a:r>
              <a:rPr lang="pt-BR" sz="3200" dirty="0"/>
              <a:t> ao local</a:t>
            </a:r>
          </a:p>
        </p:txBody>
      </p:sp>
    </p:spTree>
    <p:extLst>
      <p:ext uri="{BB962C8B-B14F-4D97-AF65-F5344CB8AC3E}">
        <p14:creationId xmlns:p14="http://schemas.microsoft.com/office/powerpoint/2010/main" val="22642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10BFE7-F3AF-44AF-0D83-595B9FCE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14" y="1713019"/>
            <a:ext cx="3431961" cy="3431961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5470110" y="949739"/>
            <a:ext cx="709542" cy="4958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ódigo QR com preenchimento sólido">
            <a:extLst>
              <a:ext uri="{FF2B5EF4-FFF2-40B4-BE49-F238E27FC236}">
                <a16:creationId xmlns:a16="http://schemas.microsoft.com/office/drawing/2014/main" id="{F317A37F-9D6F-425A-16BC-88061625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425" y="2209800"/>
            <a:ext cx="2438400" cy="2438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9854F55-0F40-213A-5ABA-CEFC3B66643B}"/>
              </a:ext>
            </a:extLst>
          </p:cNvPr>
          <p:cNvSpPr txBox="1"/>
          <p:nvPr/>
        </p:nvSpPr>
        <p:spPr>
          <a:xfrm>
            <a:off x="3345621" y="2578354"/>
            <a:ext cx="495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Atribuir QR-</a:t>
            </a:r>
            <a:r>
              <a:rPr lang="pt-BR" sz="3200" dirty="0" err="1"/>
              <a:t>Code</a:t>
            </a:r>
            <a:r>
              <a:rPr lang="pt-BR" sz="3200" dirty="0"/>
              <a:t> ao Extintor</a:t>
            </a:r>
          </a:p>
        </p:txBody>
      </p:sp>
    </p:spTree>
    <p:extLst>
      <p:ext uri="{BB962C8B-B14F-4D97-AF65-F5344CB8AC3E}">
        <p14:creationId xmlns:p14="http://schemas.microsoft.com/office/powerpoint/2010/main" val="35914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279C74-CA04-AFCA-A846-FAFC78B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" y="1713019"/>
            <a:ext cx="3431961" cy="34319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34137F1-565A-3AA8-85CB-FBB08461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443" y="3723408"/>
            <a:ext cx="2257425" cy="18859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9293DB-3618-2227-BE40-2E1F9AEF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380" y="1213717"/>
            <a:ext cx="2495550" cy="2124075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5384800" y="1035050"/>
            <a:ext cx="709542" cy="4787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54F55-0F40-213A-5ABA-CEFC3B66643B}"/>
              </a:ext>
            </a:extLst>
          </p:cNvPr>
          <p:cNvSpPr txBox="1"/>
          <p:nvPr/>
        </p:nvSpPr>
        <p:spPr>
          <a:xfrm>
            <a:off x="3345621" y="2476754"/>
            <a:ext cx="443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Atribuir Extintor ao local</a:t>
            </a:r>
          </a:p>
        </p:txBody>
      </p:sp>
    </p:spTree>
    <p:extLst>
      <p:ext uri="{BB962C8B-B14F-4D97-AF65-F5344CB8AC3E}">
        <p14:creationId xmlns:p14="http://schemas.microsoft.com/office/powerpoint/2010/main" val="199204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279C74-CA04-AFCA-A846-FAFC78B80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11563" r="16472" b="13712"/>
          <a:stretch/>
        </p:blipFill>
        <p:spPr>
          <a:xfrm>
            <a:off x="1264823" y="3137729"/>
            <a:ext cx="2307396" cy="25645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9293DB-3618-2227-BE40-2E1F9AEF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46" y="769217"/>
            <a:ext cx="2495550" cy="2124075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5767458" y="1391894"/>
            <a:ext cx="709542" cy="42012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54F55-0F40-213A-5ABA-CEFC3B66643B}"/>
              </a:ext>
            </a:extLst>
          </p:cNvPr>
          <p:cNvSpPr txBox="1"/>
          <p:nvPr/>
        </p:nvSpPr>
        <p:spPr>
          <a:xfrm>
            <a:off x="3666296" y="2552954"/>
            <a:ext cx="443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Conferência Periódica</a:t>
            </a:r>
          </a:p>
        </p:txBody>
      </p:sp>
    </p:spTree>
    <p:extLst>
      <p:ext uri="{BB962C8B-B14F-4D97-AF65-F5344CB8AC3E}">
        <p14:creationId xmlns:p14="http://schemas.microsoft.com/office/powerpoint/2010/main" val="57512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279C74-CA04-AFCA-A846-FAFC78B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0" y="1825623"/>
            <a:ext cx="3431961" cy="3431961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4951070" y="648979"/>
            <a:ext cx="709542" cy="1239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54F55-0F40-213A-5ABA-CEFC3B66643B}"/>
              </a:ext>
            </a:extLst>
          </p:cNvPr>
          <p:cNvSpPr txBox="1"/>
          <p:nvPr/>
        </p:nvSpPr>
        <p:spPr>
          <a:xfrm>
            <a:off x="5496340" y="976130"/>
            <a:ext cx="443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Enviar para análise</a:t>
            </a:r>
          </a:p>
        </p:txBody>
      </p:sp>
      <p:sp>
        <p:nvSpPr>
          <p:cNvPr id="2" name="Seta: para Cima 1">
            <a:extLst>
              <a:ext uri="{FF2B5EF4-FFF2-40B4-BE49-F238E27FC236}">
                <a16:creationId xmlns:a16="http://schemas.microsoft.com/office/drawing/2014/main" id="{DC4B10D5-9E78-CC35-0CEC-E027DC1DDCA7}"/>
              </a:ext>
            </a:extLst>
          </p:cNvPr>
          <p:cNvSpPr/>
          <p:nvPr/>
        </p:nvSpPr>
        <p:spPr>
          <a:xfrm rot="5400000">
            <a:off x="4951070" y="2010189"/>
            <a:ext cx="709542" cy="1239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786E7A-0650-CD05-F6FF-C7372C02C7AE}"/>
              </a:ext>
            </a:extLst>
          </p:cNvPr>
          <p:cNvSpPr txBox="1"/>
          <p:nvPr/>
        </p:nvSpPr>
        <p:spPr>
          <a:xfrm>
            <a:off x="5496340" y="2337340"/>
            <a:ext cx="652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Cadastrar extintor (simplificado)</a:t>
            </a: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6E961EFC-F3F1-7355-8435-B3CF7B7C8140}"/>
              </a:ext>
            </a:extLst>
          </p:cNvPr>
          <p:cNvSpPr/>
          <p:nvPr/>
        </p:nvSpPr>
        <p:spPr>
          <a:xfrm rot="5400000">
            <a:off x="4951070" y="3371396"/>
            <a:ext cx="709542" cy="1239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5E93F1-635E-0E71-C56D-B28540DA18AB}"/>
              </a:ext>
            </a:extLst>
          </p:cNvPr>
          <p:cNvSpPr txBox="1"/>
          <p:nvPr/>
        </p:nvSpPr>
        <p:spPr>
          <a:xfrm>
            <a:off x="5496340" y="3698547"/>
            <a:ext cx="443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Consultar extintor</a:t>
            </a: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81BB88FB-465F-EB01-DBF5-CD8D0B9C61E5}"/>
              </a:ext>
            </a:extLst>
          </p:cNvPr>
          <p:cNvSpPr/>
          <p:nvPr/>
        </p:nvSpPr>
        <p:spPr>
          <a:xfrm rot="5400000">
            <a:off x="4951069" y="4713706"/>
            <a:ext cx="709542" cy="1239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BCA09B-B24A-E290-BBC2-1DE2ED9DA8AE}"/>
              </a:ext>
            </a:extLst>
          </p:cNvPr>
          <p:cNvSpPr txBox="1"/>
          <p:nvPr/>
        </p:nvSpPr>
        <p:spPr>
          <a:xfrm>
            <a:off x="5496339" y="5040857"/>
            <a:ext cx="404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Extintor usado</a:t>
            </a:r>
          </a:p>
        </p:txBody>
      </p:sp>
    </p:spTree>
    <p:extLst>
      <p:ext uri="{BB962C8B-B14F-4D97-AF65-F5344CB8AC3E}">
        <p14:creationId xmlns:p14="http://schemas.microsoft.com/office/powerpoint/2010/main" val="298222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279C74-CA04-AFCA-A846-FAFC78B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019"/>
            <a:ext cx="3431961" cy="3431961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D630F6D-EE3C-1667-D90A-9746F724FEF0}"/>
              </a:ext>
            </a:extLst>
          </p:cNvPr>
          <p:cNvSpPr/>
          <p:nvPr/>
        </p:nvSpPr>
        <p:spPr>
          <a:xfrm rot="5400000">
            <a:off x="4951069" y="1069561"/>
            <a:ext cx="709542" cy="47188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54F55-0F40-213A-5ABA-CEFC3B66643B}"/>
              </a:ext>
            </a:extLst>
          </p:cNvPr>
          <p:cNvSpPr txBox="1"/>
          <p:nvPr/>
        </p:nvSpPr>
        <p:spPr>
          <a:xfrm>
            <a:off x="3623918" y="2633696"/>
            <a:ext cx="329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Enviar para análise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BCA09B-B24A-E290-BBC2-1DE2ED9DA8AE}"/>
              </a:ext>
            </a:extLst>
          </p:cNvPr>
          <p:cNvSpPr txBox="1"/>
          <p:nvPr/>
        </p:nvSpPr>
        <p:spPr>
          <a:xfrm>
            <a:off x="7665277" y="2890390"/>
            <a:ext cx="4041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Envio de Extintor para Manutenção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DE322B-50FC-624D-9377-3CD39D5AF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6" t="12836" r="18055" b="13178"/>
          <a:stretch/>
        </p:blipFill>
        <p:spPr>
          <a:xfrm flipH="1">
            <a:off x="8205200" y="3967608"/>
            <a:ext cx="2247900" cy="2539173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678F391-FC19-0B51-87BB-04A40FA98480}"/>
              </a:ext>
            </a:extLst>
          </p:cNvPr>
          <p:cNvGrpSpPr/>
          <p:nvPr/>
        </p:nvGrpSpPr>
        <p:grpSpPr>
          <a:xfrm>
            <a:off x="9329150" y="4856359"/>
            <a:ext cx="1247853" cy="1180318"/>
            <a:chOff x="4309692" y="4447447"/>
            <a:chExt cx="1508888" cy="1508888"/>
          </a:xfrm>
        </p:grpSpPr>
        <p:pic>
          <p:nvPicPr>
            <p:cNvPr id="13" name="Gráfico 12" descr="Lupa estrutura de tópicos">
              <a:extLst>
                <a:ext uri="{FF2B5EF4-FFF2-40B4-BE49-F238E27FC236}">
                  <a16:creationId xmlns:a16="http://schemas.microsoft.com/office/drawing/2014/main" id="{BE05E315-7728-6F52-F266-8E1AB5D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09692" y="4447447"/>
              <a:ext cx="1508888" cy="1508888"/>
            </a:xfrm>
            <a:prstGeom prst="rect">
              <a:avLst/>
            </a:prstGeom>
          </p:spPr>
        </p:pic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5A564247-6A5F-89D3-7FAE-170FB5AE01D1}"/>
                </a:ext>
              </a:extLst>
            </p:cNvPr>
            <p:cNvSpPr/>
            <p:nvPr/>
          </p:nvSpPr>
          <p:spPr>
            <a:xfrm>
              <a:off x="4480432" y="4612641"/>
              <a:ext cx="838328" cy="85817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9" name="Gráfico 18" descr="Documento com preenchimento sólido">
            <a:extLst>
              <a:ext uri="{FF2B5EF4-FFF2-40B4-BE49-F238E27FC236}">
                <a16:creationId xmlns:a16="http://schemas.microsoft.com/office/drawing/2014/main" id="{8FCC931F-6112-CB3F-C038-44394CA86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9838" y="5096561"/>
            <a:ext cx="588726" cy="5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207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Rouge dos Santos</dc:creator>
  <cp:lastModifiedBy>Anderson Rouge dos Santos</cp:lastModifiedBy>
  <cp:revision>14</cp:revision>
  <dcterms:created xsi:type="dcterms:W3CDTF">2023-05-09T18:08:29Z</dcterms:created>
  <dcterms:modified xsi:type="dcterms:W3CDTF">2023-07-11T21:07:24Z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2023-05-09T18:18:15Z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604bfeb2-54d6-481c-a40a-43ccf6aa0e15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