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sldIdLst>
    <p:sldId id="257" r:id="rId2"/>
    <p:sldId id="258" r:id="rId3"/>
    <p:sldId id="259" r:id="rId4"/>
    <p:sldId id="260" r:id="rId5"/>
    <p:sldId id="261" r:id="rId6"/>
    <p:sldId id="26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4676"/>
  </p:normalViewPr>
  <p:slideViewPr>
    <p:cSldViewPr snapToGrid="0" snapToObjects="1">
      <p:cViewPr varScale="1">
        <p:scale>
          <a:sx n="112" d="100"/>
          <a:sy n="112" d="100"/>
        </p:scale>
        <p:origin x="57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notesMaster" Target="notesMasters/notesMaster1.xml"/><Relationship Id="rId9" Type="http://schemas.openxmlformats.org/officeDocument/2006/relationships/presProps" Target="presProps.xml"/><Relationship Id="rId1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04984D-792C-C44C-912F-11C3ACEBBA7A}" type="datetimeFigureOut">
              <a:rPr lang="en-US" smtClean="0"/>
              <a:t>12/22/17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A5E7C1-57C9-8E40-9255-A164967D22C5}" type="slidenum">
              <a:rPr lang="en-US" smtClean="0"/>
              <a:t>‹#›</a:t>
            </a:fld>
            <a:endParaRPr lang="en-US"/>
          </a:p>
        </p:txBody>
      </p:sp>
    </p:spTree>
    <p:extLst>
      <p:ext uri="{BB962C8B-B14F-4D97-AF65-F5344CB8AC3E}">
        <p14:creationId xmlns:p14="http://schemas.microsoft.com/office/powerpoint/2010/main" val="12361481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Figure 2. Recall</a:t>
            </a:r>
            <a:r>
              <a:rPr lang="en-US" baseline="0" dirty="0" smtClean="0"/>
              <a:t> and precision of bins recovered from the CAMI binning challenge synthetic data sets using different binning strategies. The bin sets in dashed lines (metaBAT2, MaxBin2, CONCOCT) are original sets, while the bin sets in solid lines (</a:t>
            </a:r>
            <a:r>
              <a:rPr lang="en-US" baseline="0" dirty="0" err="1" smtClean="0"/>
              <a:t>DAS_Tool</a:t>
            </a:r>
            <a:r>
              <a:rPr lang="en-US" baseline="0" dirty="0" smtClean="0"/>
              <a:t>, </a:t>
            </a:r>
            <a:r>
              <a:rPr lang="en-US" baseline="0" dirty="0" err="1" smtClean="0"/>
              <a:t>Binning_refiner</a:t>
            </a:r>
            <a:r>
              <a:rPr lang="en-US" baseline="0" dirty="0" smtClean="0"/>
              <a:t>, metaWRAP) are bins produced by combining the original three sets. Only bins with a recall of greater than 0.5 and precision greater than 0.9 are shown.</a:t>
            </a:r>
            <a:endParaRPr lang="en-US" dirty="0"/>
          </a:p>
        </p:txBody>
      </p:sp>
      <p:sp>
        <p:nvSpPr>
          <p:cNvPr id="4" name="Slide Number Placeholder 3"/>
          <p:cNvSpPr>
            <a:spLocks noGrp="1"/>
          </p:cNvSpPr>
          <p:nvPr>
            <p:ph type="sldNum" sz="quarter" idx="10"/>
          </p:nvPr>
        </p:nvSpPr>
        <p:spPr/>
        <p:txBody>
          <a:bodyPr/>
          <a:lstStyle/>
          <a:p>
            <a:fld id="{9808BE16-2894-CB47-8B89-49BB5F20AD95}" type="slidenum">
              <a:rPr lang="en-US" smtClean="0"/>
              <a:t>2</a:t>
            </a:fld>
            <a:endParaRPr lang="en-US"/>
          </a:p>
        </p:txBody>
      </p:sp>
    </p:spTree>
    <p:extLst>
      <p:ext uri="{BB962C8B-B14F-4D97-AF65-F5344CB8AC3E}">
        <p14:creationId xmlns:p14="http://schemas.microsoft.com/office/powerpoint/2010/main" val="2704880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Figure 2. Recall</a:t>
            </a:r>
            <a:r>
              <a:rPr lang="en-US" baseline="0" dirty="0" smtClean="0"/>
              <a:t> and precision of bins recovered from the CAMI binning challenge synthetic data sets using different binning strategies. The bin sets in dashed lines (metaBAT2, MaxBin2, CONCOCT) are original sets, while the bin sets in solid lines (</a:t>
            </a:r>
            <a:r>
              <a:rPr lang="en-US" baseline="0" dirty="0" err="1" smtClean="0"/>
              <a:t>DAS_Tool</a:t>
            </a:r>
            <a:r>
              <a:rPr lang="en-US" baseline="0" dirty="0" smtClean="0"/>
              <a:t>, </a:t>
            </a:r>
            <a:r>
              <a:rPr lang="en-US" baseline="0" dirty="0" err="1" smtClean="0"/>
              <a:t>Binning_refiner</a:t>
            </a:r>
            <a:r>
              <a:rPr lang="en-US" baseline="0" dirty="0" smtClean="0"/>
              <a:t>, metaWRAP) are bins produced by combining the original three sets. Only bins with a recall of greater than 0.5 and precision greater than 0.9 are shown.</a:t>
            </a:r>
            <a:endParaRPr lang="en-US" dirty="0" smtClean="0"/>
          </a:p>
          <a:p>
            <a:endParaRPr lang="en-US" dirty="0"/>
          </a:p>
        </p:txBody>
      </p:sp>
      <p:sp>
        <p:nvSpPr>
          <p:cNvPr id="4" name="Slide Number Placeholder 3"/>
          <p:cNvSpPr>
            <a:spLocks noGrp="1"/>
          </p:cNvSpPr>
          <p:nvPr>
            <p:ph type="sldNum" sz="quarter" idx="10"/>
          </p:nvPr>
        </p:nvSpPr>
        <p:spPr/>
        <p:txBody>
          <a:bodyPr/>
          <a:lstStyle/>
          <a:p>
            <a:fld id="{9808BE16-2894-CB47-8B89-49BB5F20AD95}" type="slidenum">
              <a:rPr lang="en-US" smtClean="0"/>
              <a:t>3</a:t>
            </a:fld>
            <a:endParaRPr lang="en-US"/>
          </a:p>
        </p:txBody>
      </p:sp>
    </p:spTree>
    <p:extLst>
      <p:ext uri="{BB962C8B-B14F-4D97-AF65-F5344CB8AC3E}">
        <p14:creationId xmlns:p14="http://schemas.microsoft.com/office/powerpoint/2010/main" val="7895834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Figure 3. Completion and contamination </a:t>
            </a:r>
            <a:r>
              <a:rPr lang="en-US" baseline="0" dirty="0" smtClean="0"/>
              <a:t>of bins recovered from real metagenomic data sets by using different binning strategies. The bin sets in dashed lines (metaBAT2, MaxBin2, CONCOCT) are original sets, while the bin sets in solid lines (</a:t>
            </a:r>
            <a:r>
              <a:rPr lang="en-US" baseline="0" dirty="0" err="1" smtClean="0"/>
              <a:t>DAS_Tool</a:t>
            </a:r>
            <a:r>
              <a:rPr lang="en-US" baseline="0" dirty="0" smtClean="0"/>
              <a:t>, </a:t>
            </a:r>
            <a:r>
              <a:rPr lang="en-US" baseline="0" dirty="0" err="1" smtClean="0"/>
              <a:t>Binning_refiner</a:t>
            </a:r>
            <a:r>
              <a:rPr lang="en-US" baseline="0" dirty="0" smtClean="0"/>
              <a:t>, metaWRAP) are bins produced by combining the original three sets. Only bins with a completion greater than 50% and contamination less than 10% are shown (as estimated by </a:t>
            </a:r>
            <a:r>
              <a:rPr lang="en-US" baseline="0" dirty="0" err="1" smtClean="0"/>
              <a:t>CheckM</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9808BE16-2894-CB47-8B89-49BB5F20AD95}" type="slidenum">
              <a:rPr lang="en-US" smtClean="0"/>
              <a:t>4</a:t>
            </a:fld>
            <a:endParaRPr lang="en-US"/>
          </a:p>
        </p:txBody>
      </p:sp>
    </p:spTree>
    <p:extLst>
      <p:ext uri="{BB962C8B-B14F-4D97-AF65-F5344CB8AC3E}">
        <p14:creationId xmlns:p14="http://schemas.microsoft.com/office/powerpoint/2010/main" val="4290030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Figure S4. </a:t>
            </a:r>
            <a:r>
              <a:rPr lang="en-US" baseline="0" dirty="0" smtClean="0"/>
              <a:t>Completion and contamination rankings of bins recovered from different metagenomic data sets by using metaWRAP with different parameters. The numbers in the brackets indicate the number of extra bins gained at that threshold compared to the baseline (running metaWRAP with minimum completion of 50% and maximum contamination of 10%). A: Completion of metaWRAP bins with a varying minimum completion parameter (-c), but constant maximum contamination parameter (-x 10). B: Contamination of metaWRAP bins with a varying maximum contamination parameter (-x), but constant minimum completion parameter (-x 50). </a:t>
            </a:r>
            <a:endParaRPr lang="en-US" dirty="0"/>
          </a:p>
        </p:txBody>
      </p:sp>
      <p:sp>
        <p:nvSpPr>
          <p:cNvPr id="4" name="Slide Number Placeholder 3"/>
          <p:cNvSpPr>
            <a:spLocks noGrp="1"/>
          </p:cNvSpPr>
          <p:nvPr>
            <p:ph type="sldNum" sz="quarter" idx="10"/>
          </p:nvPr>
        </p:nvSpPr>
        <p:spPr/>
        <p:txBody>
          <a:bodyPr/>
          <a:lstStyle/>
          <a:p>
            <a:fld id="{9808BE16-2894-CB47-8B89-49BB5F20AD95}" type="slidenum">
              <a:rPr lang="en-US" smtClean="0"/>
              <a:t>5</a:t>
            </a:fld>
            <a:endParaRPr lang="en-US"/>
          </a:p>
        </p:txBody>
      </p:sp>
    </p:spTree>
    <p:extLst>
      <p:ext uri="{BB962C8B-B14F-4D97-AF65-F5344CB8AC3E}">
        <p14:creationId xmlns:p14="http://schemas.microsoft.com/office/powerpoint/2010/main" val="5398126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Figure 4. Comparison of N50, completion, and contamination metrics of original</a:t>
            </a:r>
            <a:r>
              <a:rPr lang="en-US" baseline="0" dirty="0" smtClean="0"/>
              <a:t> bins and </a:t>
            </a:r>
            <a:r>
              <a:rPr lang="en-US" dirty="0" smtClean="0"/>
              <a:t>bins reassembled with </a:t>
            </a:r>
            <a:r>
              <a:rPr lang="en-US" dirty="0" err="1" smtClean="0"/>
              <a:t>metaWRAP’s</a:t>
            </a:r>
            <a:r>
              <a:rPr lang="en-US" dirty="0" smtClean="0"/>
              <a:t> </a:t>
            </a:r>
            <a:r>
              <a:rPr lang="en-US" dirty="0" err="1" smtClean="0"/>
              <a:t>Reassemble_bins</a:t>
            </a:r>
            <a:r>
              <a:rPr lang="en-US" dirty="0" smtClean="0"/>
              <a:t> module, as evaluated by </a:t>
            </a:r>
            <a:r>
              <a:rPr lang="en-US" dirty="0" err="1" smtClean="0"/>
              <a:t>CheckM</a:t>
            </a:r>
            <a:r>
              <a:rPr lang="en-US" dirty="0" smtClean="0"/>
              <a:t>. Only bins with a completion greater than 50% and contamination less</a:t>
            </a:r>
            <a:r>
              <a:rPr lang="en-US" baseline="0" dirty="0" smtClean="0"/>
              <a:t> than 10% are shown. </a:t>
            </a:r>
            <a:endParaRPr lang="en-US" dirty="0"/>
          </a:p>
        </p:txBody>
      </p:sp>
      <p:sp>
        <p:nvSpPr>
          <p:cNvPr id="4" name="Slide Number Placeholder 3"/>
          <p:cNvSpPr>
            <a:spLocks noGrp="1"/>
          </p:cNvSpPr>
          <p:nvPr>
            <p:ph type="sldNum" sz="quarter" idx="10"/>
          </p:nvPr>
        </p:nvSpPr>
        <p:spPr/>
        <p:txBody>
          <a:bodyPr/>
          <a:lstStyle/>
          <a:p>
            <a:fld id="{9808BE16-2894-CB47-8B89-49BB5F20AD95}" type="slidenum">
              <a:rPr lang="en-US" smtClean="0"/>
              <a:t>6</a:t>
            </a:fld>
            <a:endParaRPr lang="en-US"/>
          </a:p>
        </p:txBody>
      </p:sp>
    </p:spTree>
    <p:extLst>
      <p:ext uri="{BB962C8B-B14F-4D97-AF65-F5344CB8AC3E}">
        <p14:creationId xmlns:p14="http://schemas.microsoft.com/office/powerpoint/2010/main" val="17370158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9D52590-A3DB-D943-AEBC-C5FD11C7004E}" type="datetimeFigureOut">
              <a:rPr lang="en-US" smtClean="0"/>
              <a:t>12/22/17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AEF3CB-76B4-E543-B25F-A951D66AC65F}" type="slidenum">
              <a:rPr lang="en-US" smtClean="0"/>
              <a:t>‹#›</a:t>
            </a:fld>
            <a:endParaRPr lang="en-US"/>
          </a:p>
        </p:txBody>
      </p:sp>
    </p:spTree>
    <p:extLst>
      <p:ext uri="{BB962C8B-B14F-4D97-AF65-F5344CB8AC3E}">
        <p14:creationId xmlns:p14="http://schemas.microsoft.com/office/powerpoint/2010/main" val="20988130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D52590-A3DB-D943-AEBC-C5FD11C7004E}" type="datetimeFigureOut">
              <a:rPr lang="en-US" smtClean="0"/>
              <a:t>12/22/17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AEF3CB-76B4-E543-B25F-A951D66AC65F}" type="slidenum">
              <a:rPr lang="en-US" smtClean="0"/>
              <a:t>‹#›</a:t>
            </a:fld>
            <a:endParaRPr lang="en-US"/>
          </a:p>
        </p:txBody>
      </p:sp>
    </p:spTree>
    <p:extLst>
      <p:ext uri="{BB962C8B-B14F-4D97-AF65-F5344CB8AC3E}">
        <p14:creationId xmlns:p14="http://schemas.microsoft.com/office/powerpoint/2010/main" val="11258387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D52590-A3DB-D943-AEBC-C5FD11C7004E}" type="datetimeFigureOut">
              <a:rPr lang="en-US" smtClean="0"/>
              <a:t>12/22/17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AEF3CB-76B4-E543-B25F-A951D66AC65F}" type="slidenum">
              <a:rPr lang="en-US" smtClean="0"/>
              <a:t>‹#›</a:t>
            </a:fld>
            <a:endParaRPr lang="en-US"/>
          </a:p>
        </p:txBody>
      </p:sp>
    </p:spTree>
    <p:extLst>
      <p:ext uri="{BB962C8B-B14F-4D97-AF65-F5344CB8AC3E}">
        <p14:creationId xmlns:p14="http://schemas.microsoft.com/office/powerpoint/2010/main" val="4929533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D52590-A3DB-D943-AEBC-C5FD11C7004E}" type="datetimeFigureOut">
              <a:rPr lang="en-US" smtClean="0"/>
              <a:t>12/22/17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AEF3CB-76B4-E543-B25F-A951D66AC65F}" type="slidenum">
              <a:rPr lang="en-US" smtClean="0"/>
              <a:t>‹#›</a:t>
            </a:fld>
            <a:endParaRPr lang="en-US"/>
          </a:p>
        </p:txBody>
      </p:sp>
    </p:spTree>
    <p:extLst>
      <p:ext uri="{BB962C8B-B14F-4D97-AF65-F5344CB8AC3E}">
        <p14:creationId xmlns:p14="http://schemas.microsoft.com/office/powerpoint/2010/main" val="15363986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D52590-A3DB-D943-AEBC-C5FD11C7004E}" type="datetimeFigureOut">
              <a:rPr lang="en-US" smtClean="0"/>
              <a:t>12/22/17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AEF3CB-76B4-E543-B25F-A951D66AC65F}" type="slidenum">
              <a:rPr lang="en-US" smtClean="0"/>
              <a:t>‹#›</a:t>
            </a:fld>
            <a:endParaRPr lang="en-US"/>
          </a:p>
        </p:txBody>
      </p:sp>
    </p:spTree>
    <p:extLst>
      <p:ext uri="{BB962C8B-B14F-4D97-AF65-F5344CB8AC3E}">
        <p14:creationId xmlns:p14="http://schemas.microsoft.com/office/powerpoint/2010/main" val="14640605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9D52590-A3DB-D943-AEBC-C5FD11C7004E}" type="datetimeFigureOut">
              <a:rPr lang="en-US" smtClean="0"/>
              <a:t>12/22/17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AEF3CB-76B4-E543-B25F-A951D66AC65F}" type="slidenum">
              <a:rPr lang="en-US" smtClean="0"/>
              <a:t>‹#›</a:t>
            </a:fld>
            <a:endParaRPr lang="en-US"/>
          </a:p>
        </p:txBody>
      </p:sp>
    </p:spTree>
    <p:extLst>
      <p:ext uri="{BB962C8B-B14F-4D97-AF65-F5344CB8AC3E}">
        <p14:creationId xmlns:p14="http://schemas.microsoft.com/office/powerpoint/2010/main" val="598691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9D52590-A3DB-D943-AEBC-C5FD11C7004E}" type="datetimeFigureOut">
              <a:rPr lang="en-US" smtClean="0"/>
              <a:t>12/22/17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AEF3CB-76B4-E543-B25F-A951D66AC65F}" type="slidenum">
              <a:rPr lang="en-US" smtClean="0"/>
              <a:t>‹#›</a:t>
            </a:fld>
            <a:endParaRPr lang="en-US"/>
          </a:p>
        </p:txBody>
      </p:sp>
    </p:spTree>
    <p:extLst>
      <p:ext uri="{BB962C8B-B14F-4D97-AF65-F5344CB8AC3E}">
        <p14:creationId xmlns:p14="http://schemas.microsoft.com/office/powerpoint/2010/main" val="12555073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D52590-A3DB-D943-AEBC-C5FD11C7004E}" type="datetimeFigureOut">
              <a:rPr lang="en-US" smtClean="0"/>
              <a:t>12/22/17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AEF3CB-76B4-E543-B25F-A951D66AC65F}" type="slidenum">
              <a:rPr lang="en-US" smtClean="0"/>
              <a:t>‹#›</a:t>
            </a:fld>
            <a:endParaRPr lang="en-US"/>
          </a:p>
        </p:txBody>
      </p:sp>
    </p:spTree>
    <p:extLst>
      <p:ext uri="{BB962C8B-B14F-4D97-AF65-F5344CB8AC3E}">
        <p14:creationId xmlns:p14="http://schemas.microsoft.com/office/powerpoint/2010/main" val="1382874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D52590-A3DB-D943-AEBC-C5FD11C7004E}" type="datetimeFigureOut">
              <a:rPr lang="en-US" smtClean="0"/>
              <a:t>12/22/17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FAEF3CB-76B4-E543-B25F-A951D66AC65F}" type="slidenum">
              <a:rPr lang="en-US" smtClean="0"/>
              <a:t>‹#›</a:t>
            </a:fld>
            <a:endParaRPr lang="en-US"/>
          </a:p>
        </p:txBody>
      </p:sp>
    </p:spTree>
    <p:extLst>
      <p:ext uri="{BB962C8B-B14F-4D97-AF65-F5344CB8AC3E}">
        <p14:creationId xmlns:p14="http://schemas.microsoft.com/office/powerpoint/2010/main" val="6201350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D52590-A3DB-D943-AEBC-C5FD11C7004E}" type="datetimeFigureOut">
              <a:rPr lang="en-US" smtClean="0"/>
              <a:t>12/22/17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AEF3CB-76B4-E543-B25F-A951D66AC65F}" type="slidenum">
              <a:rPr lang="en-US" smtClean="0"/>
              <a:t>‹#›</a:t>
            </a:fld>
            <a:endParaRPr lang="en-US"/>
          </a:p>
        </p:txBody>
      </p:sp>
    </p:spTree>
    <p:extLst>
      <p:ext uri="{BB962C8B-B14F-4D97-AF65-F5344CB8AC3E}">
        <p14:creationId xmlns:p14="http://schemas.microsoft.com/office/powerpoint/2010/main" val="8709405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D52590-A3DB-D943-AEBC-C5FD11C7004E}" type="datetimeFigureOut">
              <a:rPr lang="en-US" smtClean="0"/>
              <a:t>12/22/17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AEF3CB-76B4-E543-B25F-A951D66AC65F}" type="slidenum">
              <a:rPr lang="en-US" smtClean="0"/>
              <a:t>‹#›</a:t>
            </a:fld>
            <a:endParaRPr lang="en-US"/>
          </a:p>
        </p:txBody>
      </p:sp>
    </p:spTree>
    <p:extLst>
      <p:ext uri="{BB962C8B-B14F-4D97-AF65-F5344CB8AC3E}">
        <p14:creationId xmlns:p14="http://schemas.microsoft.com/office/powerpoint/2010/main" val="64953800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D52590-A3DB-D943-AEBC-C5FD11C7004E}" type="datetimeFigureOut">
              <a:rPr lang="en-US" smtClean="0"/>
              <a:t>12/22/17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AEF3CB-76B4-E543-B25F-A951D66AC65F}" type="slidenum">
              <a:rPr lang="en-US" smtClean="0"/>
              <a:t>‹#›</a:t>
            </a:fld>
            <a:endParaRPr lang="en-US"/>
          </a:p>
        </p:txBody>
      </p:sp>
    </p:spTree>
    <p:extLst>
      <p:ext uri="{BB962C8B-B14F-4D97-AF65-F5344CB8AC3E}">
        <p14:creationId xmlns:p14="http://schemas.microsoft.com/office/powerpoint/2010/main" val="218463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section</a:t>
            </a:r>
            <a:endParaRPr lang="en-US" dirty="0"/>
          </a:p>
        </p:txBody>
      </p:sp>
      <p:sp>
        <p:nvSpPr>
          <p:cNvPr id="3" name="Content Placeholder 2"/>
          <p:cNvSpPr>
            <a:spLocks noGrp="1"/>
          </p:cNvSpPr>
          <p:nvPr>
            <p:ph idx="1"/>
          </p:nvPr>
        </p:nvSpPr>
        <p:spPr/>
        <p:txBody>
          <a:bodyPr/>
          <a:lstStyle/>
          <a:p>
            <a:r>
              <a:rPr lang="en-US" dirty="0" err="1" smtClean="0"/>
              <a:t>Bin_refinement</a:t>
            </a:r>
            <a:r>
              <a:rPr lang="en-US" dirty="0" smtClean="0"/>
              <a:t> module gives the best bins on synthetic and real data.</a:t>
            </a:r>
          </a:p>
          <a:p>
            <a:r>
              <a:rPr lang="en-US" dirty="0" err="1" smtClean="0"/>
              <a:t>Bin_refinement</a:t>
            </a:r>
            <a:r>
              <a:rPr lang="en-US" dirty="0" smtClean="0"/>
              <a:t> module dynamically adapts its output to prioritize completion and contamination thresholds that the user wants.</a:t>
            </a:r>
          </a:p>
          <a:p>
            <a:r>
              <a:rPr lang="en-US" dirty="0" err="1" smtClean="0"/>
              <a:t>Reasemble_bins</a:t>
            </a:r>
            <a:r>
              <a:rPr lang="en-US" dirty="0" smtClean="0"/>
              <a:t> module consistently and significantly improves bins (except in soil).</a:t>
            </a:r>
          </a:p>
          <a:p>
            <a:r>
              <a:rPr lang="en-US" dirty="0" err="1" smtClean="0"/>
              <a:t>Blobology</a:t>
            </a:r>
            <a:r>
              <a:rPr lang="en-US" dirty="0" smtClean="0"/>
              <a:t> is a useful way to visualize binning success.</a:t>
            </a:r>
          </a:p>
          <a:p>
            <a:r>
              <a:rPr lang="en-US" i="1" dirty="0" err="1" smtClean="0"/>
              <a:t>Classify_bins</a:t>
            </a:r>
            <a:r>
              <a:rPr lang="en-US" i="1" dirty="0" smtClean="0"/>
              <a:t> is a useful way to estimate bin taxonomy.</a:t>
            </a:r>
          </a:p>
          <a:p>
            <a:endParaRPr lang="en-US" dirty="0" smtClean="0"/>
          </a:p>
          <a:p>
            <a:endParaRPr lang="en-US" dirty="0"/>
          </a:p>
          <a:p>
            <a:endParaRPr lang="en-US" dirty="0"/>
          </a:p>
        </p:txBody>
      </p:sp>
    </p:spTree>
    <p:extLst>
      <p:ext uri="{BB962C8B-B14F-4D97-AF65-F5344CB8AC3E}">
        <p14:creationId xmlns:p14="http://schemas.microsoft.com/office/powerpoint/2010/main" val="9082852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1524000" y="0"/>
            <a:ext cx="9144000" cy="6858000"/>
          </a:xfrm>
          <a:prstGeom prst="rect">
            <a:avLst/>
          </a:prstGeom>
        </p:spPr>
      </p:pic>
    </p:spTree>
    <p:extLst>
      <p:ext uri="{BB962C8B-B14F-4D97-AF65-F5344CB8AC3E}">
        <p14:creationId xmlns:p14="http://schemas.microsoft.com/office/powerpoint/2010/main" val="11852400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524000" y="0"/>
            <a:ext cx="9144000" cy="6858000"/>
          </a:xfrm>
          <a:prstGeom prst="rect">
            <a:avLst/>
          </a:prstGeom>
        </p:spPr>
      </p:pic>
    </p:spTree>
    <p:extLst>
      <p:ext uri="{BB962C8B-B14F-4D97-AF65-F5344CB8AC3E}">
        <p14:creationId xmlns:p14="http://schemas.microsoft.com/office/powerpoint/2010/main" val="20177130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524000" y="0"/>
            <a:ext cx="9144000" cy="6858000"/>
          </a:xfrm>
          <a:prstGeom prst="rect">
            <a:avLst/>
          </a:prstGeom>
        </p:spPr>
      </p:pic>
    </p:spTree>
    <p:extLst>
      <p:ext uri="{BB962C8B-B14F-4D97-AF65-F5344CB8AC3E}">
        <p14:creationId xmlns:p14="http://schemas.microsoft.com/office/powerpoint/2010/main" val="12272868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524000" y="0"/>
            <a:ext cx="9144000" cy="6858000"/>
          </a:xfrm>
          <a:prstGeom prst="rect">
            <a:avLst/>
          </a:prstGeom>
        </p:spPr>
      </p:pic>
    </p:spTree>
    <p:extLst>
      <p:ext uri="{BB962C8B-B14F-4D97-AF65-F5344CB8AC3E}">
        <p14:creationId xmlns:p14="http://schemas.microsoft.com/office/powerpoint/2010/main" val="11515239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889870" y="0"/>
            <a:ext cx="10287000" cy="6858000"/>
          </a:xfrm>
          <a:prstGeom prst="rect">
            <a:avLst/>
          </a:prstGeom>
        </p:spPr>
      </p:pic>
    </p:spTree>
    <p:extLst>
      <p:ext uri="{BB962C8B-B14F-4D97-AF65-F5344CB8AC3E}">
        <p14:creationId xmlns:p14="http://schemas.microsoft.com/office/powerpoint/2010/main" val="166013235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462</Words>
  <Application>Microsoft Macintosh PowerPoint</Application>
  <PresentationFormat>Widescreen</PresentationFormat>
  <Paragraphs>17</Paragraphs>
  <Slides>6</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Calibri</vt:lpstr>
      <vt:lpstr>Calibri Light</vt:lpstr>
      <vt:lpstr>Arial</vt:lpstr>
      <vt:lpstr>Office Theme</vt:lpstr>
      <vt:lpstr>Results section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15.0022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Results section</dc:title>
  <dc:creator>German Uritskiy</dc:creator>
  <cp:lastModifiedBy>German Uritskiy</cp:lastModifiedBy>
  <cp:revision>1</cp:revision>
  <dcterms:created xsi:type="dcterms:W3CDTF">2017-12-22T15:10:33Z</dcterms:created>
  <dcterms:modified xsi:type="dcterms:W3CDTF">2017-12-22T15:10:48Z</dcterms:modified>
</cp:coreProperties>
</file>