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85361932" val="1064" revOS="4"/>
      <pr:smFileRevision xmlns:pr="smNativeData" xmlns="smNativeData" dt="1685361932" val="101"/>
      <pr:guideOptions xmlns:pr="smNativeData" xmlns="smNativeData" dt="1685361932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83" d="100"/>
          <a:sy n="83" d="100"/>
        </p:scale>
        <p:origin x="80" y="80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 snapToGrid="0">
      <p:cViewPr>
        <p:scale>
          <a:sx n="83" d="100"/>
          <a:sy n="83" d="100"/>
        </p:scale>
        <p:origin x="80" y="80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Title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w+wQUAAAABAAAAAAAAAAAAAAAAAAAAAAAAAAAAAAAAAAAAAAAAAAD///8Cf39/ABgnbAPMzMwAwMD/AH9/fwAAAAAAAAAAAAAAAAD///8AAAAAACEAAAAYAAAAFAAAAAAAAAAAAAAA+0oAAC0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8WKm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gAABUMAACnRAAA+xoAABAAAAAmAAAACAAAAIGgAAAAAAAA"/>
              </a:ext>
            </a:extLst>
          </p:cNvSpPr>
          <p:nvPr>
            <p:ph type="ctrTitle"/>
          </p:nvPr>
        </p:nvSpPr>
        <p:spPr>
          <a:xfrm>
            <a:off x="3962400" y="1964055"/>
            <a:ext cx="7197725" cy="242189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4800" cap="all">
                <a:effectLst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Subtitle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1tb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gAAPsaAACnRAAAoCMAABAAAAAmAAAACAAAAIGgAAAAAAAA"/>
              </a:ext>
            </a:extLst>
          </p:cNvSpPr>
          <p:nvPr>
            <p:ph type="subTitle" idx="1"/>
          </p:nvPr>
        </p:nvSpPr>
        <p:spPr>
          <a:xfrm>
            <a:off x="3962400" y="4385945"/>
            <a:ext cx="7197725" cy="14052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r">
              <a:buNone/>
              <a:defRPr lang="en-us"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FFFFFF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FFFFFF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FFFFFF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FFFFFF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FFFFFF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FFFFFF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FFFFFF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sVNF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zYAAB0kAADLQAAAcCYAABAAAAAmAAAACAAAAAEAAAAAAAAA"/>
              </a:ext>
            </a:extLst>
          </p:cNvSpPr>
          <p:nvPr>
            <p:ph type="dt" sz="half" idx="10"/>
          </p:nvPr>
        </p:nvSpPr>
        <p:spPr>
          <a:xfrm>
            <a:off x="8932545" y="5870575"/>
            <a:ext cx="1600200" cy="377825"/>
          </a:xfrm>
        </p:spPr>
        <p:txBody>
          <a:bodyPr/>
          <a:lstStyle/>
          <a:p>
            <a:pPr>
              <a:defRPr lang="en-us"/>
            </a:pPr>
            <a:fld id="{260A01C5-8BCB-5FF7-85B2-7DA24FFC7328}" type="datetime1">
              <a:t/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ByIz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gAAB0kAAB7NgAAcCYAABAAAAAmAAAACAAAAAEAAAAAAAAA"/>
              </a:ext>
            </a:extLst>
          </p:cNvSpPr>
          <p:nvPr>
            <p:ph type="ftr" sz="quarter" idx="11"/>
          </p:nvPr>
        </p:nvSpPr>
        <p:spPr>
          <a:xfrm>
            <a:off x="3962400" y="5870575"/>
            <a:ext cx="4893945" cy="377825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hoa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0EAAB0kAACnRAAAcCYAABAAAAAmAAAACAAAAAEAAAAAAAAA"/>
              </a:ext>
            </a:extLst>
          </p:cNvSpPr>
          <p:nvPr>
            <p:ph type="sldNum" sz="quarter" idx="12"/>
          </p:nvPr>
        </p:nvSpPr>
        <p:spPr>
          <a:xfrm>
            <a:off x="10608945" y="5870575"/>
            <a:ext cx="551180" cy="377825"/>
          </a:xfrm>
        </p:spPr>
        <p:txBody>
          <a:bodyPr/>
          <a:lstStyle/>
          <a:p>
            <a:pPr>
              <a:defRPr lang="en-us"/>
            </a:pPr>
            <a:fld id="{260A4666-28CB-5FB0-85B2-DEE508FC738B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BKCnI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w+wQUAAAABAAAAAAAAAAAAAAAAAAAAAAAAAAAAAAAAAAAAAAAAAAD///8Cf39/ABgnb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ETcEj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dAACLQgAAmiAAABAAAAAmAAAACAAAAIGgAAAAAAAA"/>
              </a:ext>
            </a:extLst>
          </p:cNvSpPr>
          <p:nvPr>
            <p:ph type="title"/>
          </p:nvPr>
        </p:nvSpPr>
        <p:spPr>
          <a:xfrm>
            <a:off x="685800" y="4732655"/>
            <a:ext cx="10131425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400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rrowheads="1"/>
            <a:extLst>
              <a:ext uri="smNativeData">
                <pr:smNativeData xmlns:pr="smNativeData" xmlns="smNativeData" val="SMDATA_15_DJV0ZBMAAAAlAAAAZQAAAC0AAAAAkAAAAEgAAACQAAAASAAAAAAAAAAAAAAAAAAAAAEAAABQAAAAdy0hH/Rstj8AAAAAAADwv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BAAAAAAAAAP///wBQAAAAAgAAACMAAAAjAAAAIwAAAB4AAAAAAAAAZAAAAGQAAAAAAAAAZAAAAGQAAAAVAAAAYAAAAAAAAAAAAAAADwAAACADAAAAAAAAAAAAAAEAAACgMgAAVgcAAKr4//8BAAAAf39/AAEAAABkAAAAAAAAABQAAABAHwAAAAAAACYAAAAAAAAAwOD//wAAAAAmAAAAZAAAABYAAABMAAAAAQAAAAAAAAAAAAAAAAAAAAEAAAAAAAAAOQAAAAAAAAAAAAAAZAAAAGQAAAAAAAAAy8vLADkAAAAAAAAAAAAAAGQAAABkAAAAAAAAABcAAAAUAAAAAAAAAAAAAAD/fwAA/38AAAAAAAAJAAAABAAAAAheQI8eAAAAaAAAAAAAAAAAAAAAAAAAAAAAAAAAAAAAECcAABAnAAAAAAAAAAAAAAAAAAAAAAAAAAAAAAAAAAAAAAAAAAAAAJA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P///wB/f38AAAAAAMvLywDAwP8Af39/AAAAAAAAAAAAAAAAAAAAAAAAAAAAIQAAABgAAAAUAAAAcAgAALwFAABTPgAANBkAABAAAAAmAAAACAAAAIGhAACA/+EB"/>
              </a:ext>
            </a:extLst>
          </p:cNvSpPr>
          <p:nvPr>
            <p:ph type="pic" idx="1"/>
          </p:nvPr>
        </p:nvSpPr>
        <p:spPr>
          <a:xfrm>
            <a:off x="1371600" y="932180"/>
            <a:ext cx="8759825" cy="3164840"/>
          </a:xfrm>
          <a:prstGeom prst="roundRect">
            <a:avLst>
              <a:gd name="adj" fmla="val 4380"/>
            </a:avLst>
          </a:prstGeom>
          <a:ln w="50800" cap="flat" cmpd="dbl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254000" dist="0" dir="0" algn="tl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600" cap="none"/>
            </a:lvl1pPr>
            <a:lvl2pPr marL="457200" indent="0">
              <a:buNone/>
              <a:defRPr lang="en-us" sz="1600" cap="none"/>
            </a:lvl2pPr>
            <a:lvl3pPr marL="914400" indent="0">
              <a:buNone/>
              <a:defRPr lang="en-us" sz="1600" cap="none"/>
            </a:lvl3pPr>
            <a:lvl4pPr marL="1371600" indent="0">
              <a:buNone/>
              <a:defRPr lang="en-us" sz="1600" cap="none"/>
            </a:lvl4pPr>
            <a:lvl5pPr marL="1828800" indent="0">
              <a:buNone/>
              <a:defRPr lang="en-us" sz="1600" cap="none"/>
            </a:lvl5pPr>
            <a:lvl6pPr marL="2286000" indent="0">
              <a:buNone/>
              <a:defRPr lang="en-us" sz="1600" cap="none"/>
            </a:lvl6pPr>
            <a:lvl7pPr marL="2743200" indent="0">
              <a:buNone/>
              <a:defRPr lang="en-us" sz="1600" cap="none"/>
            </a:lvl7pPr>
            <a:lvl8pPr marL="3200400" indent="0">
              <a:buNone/>
              <a:defRPr lang="en-us" sz="1600" cap="none"/>
            </a:lvl8pPr>
            <a:lvl9pPr marL="3657600" indent="0">
              <a:buNone/>
              <a:defRPr lang="en-us" sz="1600" cap="none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5" name="Text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Wxo8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JogAACLQgAAoyMAABAAAAAmAAAACAAAAIGgAAAAAAAA"/>
              </a:ext>
            </a:extLst>
          </p:cNvSpPr>
          <p:nvPr>
            <p:ph idx="2"/>
          </p:nvPr>
        </p:nvSpPr>
        <p:spPr>
          <a:xfrm>
            <a:off x="685800" y="5299710"/>
            <a:ext cx="10131425" cy="49339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Date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xzrF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31EA-A4CB-5FC7-85B2-52927FFC7307}" type="datetime1">
              <a:t/>
            </a:fld>
          </a:p>
        </p:txBody>
      </p:sp>
      <p:sp>
        <p:nvSpPr>
          <p:cNvPr id="7" name="Foot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BrDG1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RtVD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1166-28CB-5FE7-85B2-DEB25FFC738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s7LM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R8h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MADAACLQgAA+BYAABAAAAAmAAAACAAAAAGgAAAAAAAA"/>
              </a:ext>
            </a:extLst>
          </p:cNvSpPr>
          <p:nvPr>
            <p:ph type="title"/>
          </p:nvPr>
        </p:nvSpPr>
        <p:spPr>
          <a:xfrm>
            <a:off x="685800" y="609600"/>
            <a:ext cx="10131425" cy="3124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2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gCgU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CLQgAAoCMAABAAAAAmAAAACAAAAAGgAAAAAAAA"/>
              </a:ext>
            </a:extLst>
          </p:cNvSpPr>
          <p:nvPr>
            <p:ph idx="1"/>
          </p:nvPr>
        </p:nvSpPr>
        <p:spPr>
          <a:xfrm>
            <a:off x="685800" y="4343400"/>
            <a:ext cx="10131425" cy="1447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2000" cap="none">
                <a:solidFill>
                  <a:schemeClr val="tx1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Mu9QC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00DC-92CB-5FF6-85B2-64A34EFC7331}" type="datetime1">
              <a:t>5/18/2023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WlyO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N6Kz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4C15-5BCB-5FBA-85B2-ADEF02FC73F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sHJM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14"/>
          <p:cNvSpPr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KgCoJ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z4AAOAQAAC7QgAAeRQAABAAAAAmAAAACAAAAP//////////"/>
              </a:ext>
            </a:extLst>
          </p:cNvSpPr>
          <p:nvPr/>
        </p:nvSpPr>
        <p:spPr>
          <a:xfrm>
            <a:off x="10238105" y="27432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en-us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 cap="none">
                <a:solidFill>
                  <a:schemeClr val="tx2"/>
                </a:solidFill>
              </a:defRPr>
            </a:lvl2pPr>
            <a:lvl3pPr>
              <a:defRPr lang="en-us" cap="none">
                <a:solidFill>
                  <a:schemeClr val="tx2"/>
                </a:solidFill>
              </a:defRPr>
            </a:lvl3pPr>
            <a:lvl4pPr>
              <a:defRPr lang="en-us" cap="none">
                <a:solidFill>
                  <a:schemeClr val="tx2"/>
                </a:solidFill>
              </a:defRPr>
            </a:lvl4pPr>
            <a:lvl5pPr>
              <a:defRPr lang="en-us" cap="none">
                <a:solidFill>
                  <a:schemeClr val="tx2"/>
                </a:solidFill>
              </a:defRPr>
            </a:lvl5pPr>
            <a:lvl6pPr>
              <a:defRPr lang="en-us" cap="none">
                <a:solidFill>
                  <a:schemeClr val="tx2"/>
                </a:solidFill>
              </a:defRPr>
            </a:lvl6pPr>
            <a:lvl7pPr>
              <a:defRPr lang="en-us" cap="none">
                <a:solidFill>
                  <a:schemeClr val="tx2"/>
                </a:solidFill>
              </a:defRPr>
            </a:lvl7pPr>
            <a:lvl8pPr>
              <a:defRPr lang="en-us" cap="none">
                <a:solidFill>
                  <a:schemeClr val="tx2"/>
                </a:solidFill>
              </a:defRPr>
            </a:lvl8pPr>
            <a:lvl9pPr>
              <a:defRPr lang="en-us" cap="none">
                <a:solidFill>
                  <a:schemeClr val="tx2"/>
                </a:solidFill>
              </a:defRPr>
            </a:lvl9pPr>
          </a:lstStyle>
          <a:p>
            <a:pPr algn="r">
              <a:defRPr lang="en-us"/>
            </a:pPr>
            <a:r>
              <a:rPr lang="en-us" sz="8000" cap="all">
                <a:effectLst/>
              </a:rPr>
              <a:t>”</a:t>
            </a:r>
            <a:endParaRPr lang="en-us" sz="8000" cap="all">
              <a:effectLst/>
            </a:endParaRPr>
          </a:p>
        </p:txBody>
      </p:sp>
      <p:sp>
        <p:nvSpPr>
          <p:cNvPr id="4" name="TextBox 10"/>
          <p:cNvSpPr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LkC8U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QMAABEFAADBBgAAqggAABAAAAAmAAAACAAAAP//////////"/>
              </a:ext>
            </a:extLst>
          </p:cNvSpPr>
          <p:nvPr/>
        </p:nvSpPr>
        <p:spPr>
          <a:xfrm>
            <a:off x="488315" y="82359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en-us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 cap="none">
                <a:solidFill>
                  <a:schemeClr val="tx2"/>
                </a:solidFill>
              </a:defRPr>
            </a:lvl2pPr>
            <a:lvl3pPr>
              <a:defRPr lang="en-us" cap="none">
                <a:solidFill>
                  <a:schemeClr val="tx2"/>
                </a:solidFill>
              </a:defRPr>
            </a:lvl3pPr>
            <a:lvl4pPr>
              <a:defRPr lang="en-us" cap="none">
                <a:solidFill>
                  <a:schemeClr val="tx2"/>
                </a:solidFill>
              </a:defRPr>
            </a:lvl4pPr>
            <a:lvl5pPr>
              <a:defRPr lang="en-us" cap="none">
                <a:solidFill>
                  <a:schemeClr val="tx2"/>
                </a:solidFill>
              </a:defRPr>
            </a:lvl5pPr>
            <a:lvl6pPr>
              <a:defRPr lang="en-us" cap="none">
                <a:solidFill>
                  <a:schemeClr val="tx2"/>
                </a:solidFill>
              </a:defRPr>
            </a:lvl6pPr>
            <a:lvl7pPr>
              <a:defRPr lang="en-us" cap="none">
                <a:solidFill>
                  <a:schemeClr val="tx2"/>
                </a:solidFill>
              </a:defRPr>
            </a:lvl7pPr>
            <a:lvl8pPr>
              <a:defRPr lang="en-us" cap="none">
                <a:solidFill>
                  <a:schemeClr val="tx2"/>
                </a:solidFill>
              </a:defRPr>
            </a:lvl8pPr>
            <a:lvl9pPr>
              <a:defRPr lang="en-us" cap="none">
                <a:solidFill>
                  <a:schemeClr val="tx2"/>
                </a:solidFill>
              </a:defRPr>
            </a:lvl9pPr>
          </a:lstStyle>
          <a:p>
            <a:pPr algn="r">
              <a:defRPr lang="en-us"/>
            </a:pPr>
            <a:r>
              <a:rPr lang="en-us" sz="8000" cap="all">
                <a:effectLst/>
              </a:rPr>
              <a:t>“</a:t>
            </a:r>
            <a:endParaRPr lang="en-us" sz="8000" cap="all">
              <a:effectLst/>
            </a:endParaRPr>
          </a:p>
        </p:txBody>
      </p:sp>
      <p:sp>
        <p:nvSpPr>
          <p:cNvPr id="5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1FWL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YAAMADAADbQAAAoBQAABAAAAAmAAAACAAAAAGgAAAAAAAA"/>
              </a:ext>
            </a:extLst>
          </p:cNvSpPr>
          <p:nvPr>
            <p:ph type="title"/>
          </p:nvPr>
        </p:nvSpPr>
        <p:spPr>
          <a:xfrm>
            <a:off x="992505" y="609600"/>
            <a:ext cx="9550400" cy="2743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200" b="0" cap="none">
                <a:solidFill>
                  <a:schemeClr val="tx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6" name="Text Placeholder 9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GoJE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QYAAKAUAAA0QAAA+BYAABAAAAAmAAAACAAAAAGAAAAAAAAA"/>
              </a:ext>
            </a:extLst>
          </p:cNvSpPr>
          <p:nvPr>
            <p:ph idx="13"/>
          </p:nvPr>
        </p:nvSpPr>
        <p:spPr>
          <a:xfrm>
            <a:off x="1097915" y="3352800"/>
            <a:ext cx="9338945" cy="381000"/>
          </a:xfrm>
        </p:spPr>
        <p:txBody>
          <a:bodyPr/>
          <a:lstStyle>
            <a:lvl1pPr marL="0" indent="0">
              <a:buNone/>
              <a:defRPr lang="en-us"/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7" name="Tex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fBlP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wQAALgaAACvQgAAoCMAABAAAAAmAAAACAAAAAGgAAAAAAAA"/>
              </a:ext>
            </a:extLst>
          </p:cNvSpPr>
          <p:nvPr>
            <p:ph idx="1"/>
          </p:nvPr>
        </p:nvSpPr>
        <p:spPr>
          <a:xfrm>
            <a:off x="687705" y="4343400"/>
            <a:ext cx="10152380" cy="1447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2000" cap="none">
                <a:solidFill>
                  <a:schemeClr val="tx1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WHAK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10FF-B1CB-5FE6-85B2-47B35EFC7312}" type="datetime1">
              <a:t>5/18/2023</a:t>
            </a:fld>
          </a:p>
        </p:txBody>
      </p:sp>
      <p:sp>
        <p:nvSpPr>
          <p:cNvPr id="9" name="Footer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Mm06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10" name="Slide Numb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L8fmp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16F4-BACB-5FE0-85B2-4CB558FC7319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sTHI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DnH8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FoUAACLQgAAYx0AABAAAAAmAAAACAAAAIGgAAAAAAAA"/>
              </a:ext>
            </a:extLst>
          </p:cNvSpPr>
          <p:nvPr>
            <p:ph type="title"/>
          </p:nvPr>
        </p:nvSpPr>
        <p:spPr>
          <a:xfrm>
            <a:off x="685800" y="3308350"/>
            <a:ext cx="10131425" cy="14687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32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OS2c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GMdAACLQgAAriIAABAAAAAmAAAACAAAAIGgAAAAAAAA"/>
              </a:ext>
            </a:extLst>
          </p:cNvSpPr>
          <p:nvPr>
            <p:ph idx="1"/>
          </p:nvPr>
        </p:nvSpPr>
        <p:spPr>
          <a:xfrm>
            <a:off x="685800" y="4777105"/>
            <a:ext cx="10131425" cy="8604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2000" cap="none">
                <a:solidFill>
                  <a:schemeClr val="tx1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RaBJ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3D81-CFCB-5FCB-85B2-399E73FC736C}" type="datetime1">
              <a:t>5/18/2023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lRBb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+ddH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74FC-B2CB-5F82-85B2-44D73AFC7311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C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12"/>
          <p:cNvSpPr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Y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z4AAOAQAAC7QgAAeRQAABAAAAAmAAAACAAAAP//////////"/>
              </a:ext>
            </a:extLst>
          </p:cNvSpPr>
          <p:nvPr/>
        </p:nvSpPr>
        <p:spPr>
          <a:xfrm>
            <a:off x="10238105" y="27432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en-us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 cap="none">
                <a:solidFill>
                  <a:schemeClr val="tx2"/>
                </a:solidFill>
              </a:defRPr>
            </a:lvl2pPr>
            <a:lvl3pPr>
              <a:defRPr lang="en-us" cap="none">
                <a:solidFill>
                  <a:schemeClr val="tx2"/>
                </a:solidFill>
              </a:defRPr>
            </a:lvl3pPr>
            <a:lvl4pPr>
              <a:defRPr lang="en-us" cap="none">
                <a:solidFill>
                  <a:schemeClr val="tx2"/>
                </a:solidFill>
              </a:defRPr>
            </a:lvl4pPr>
            <a:lvl5pPr>
              <a:defRPr lang="en-us" cap="none">
                <a:solidFill>
                  <a:schemeClr val="tx2"/>
                </a:solidFill>
              </a:defRPr>
            </a:lvl5pPr>
            <a:lvl6pPr>
              <a:defRPr lang="en-us" cap="none">
                <a:solidFill>
                  <a:schemeClr val="tx2"/>
                </a:solidFill>
              </a:defRPr>
            </a:lvl6pPr>
            <a:lvl7pPr>
              <a:defRPr lang="en-us" cap="none">
                <a:solidFill>
                  <a:schemeClr val="tx2"/>
                </a:solidFill>
              </a:defRPr>
            </a:lvl7pPr>
            <a:lvl8pPr>
              <a:defRPr lang="en-us" cap="none">
                <a:solidFill>
                  <a:schemeClr val="tx2"/>
                </a:solidFill>
              </a:defRPr>
            </a:lvl8pPr>
            <a:lvl9pPr>
              <a:defRPr lang="en-us" cap="none">
                <a:solidFill>
                  <a:schemeClr val="tx2"/>
                </a:solidFill>
              </a:defRPr>
            </a:lvl9pPr>
          </a:lstStyle>
          <a:p>
            <a:pPr algn="r">
              <a:defRPr lang="en-us"/>
            </a:pPr>
            <a:r>
              <a:rPr lang="en-us" sz="8000" cap="all">
                <a:effectLst/>
              </a:rPr>
              <a:t>”</a:t>
            </a:r>
            <a:endParaRPr lang="en-us" sz="8000" cap="all">
              <a:effectLst/>
            </a:endParaRPr>
          </a:p>
        </p:txBody>
      </p:sp>
      <p:sp>
        <p:nvSpPr>
          <p:cNvPr id="4" name="TextBox 13"/>
          <p:cNvSpPr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HCf+P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QMAABEFAADBBgAAqggAABAAAAAmAAAACAAAAP//////////"/>
              </a:ext>
            </a:extLst>
          </p:cNvSpPr>
          <p:nvPr/>
        </p:nvSpPr>
        <p:spPr>
          <a:xfrm>
            <a:off x="488315" y="82359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en-us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 cap="none">
                <a:solidFill>
                  <a:schemeClr val="tx2"/>
                </a:solidFill>
              </a:defRPr>
            </a:lvl2pPr>
            <a:lvl3pPr>
              <a:defRPr lang="en-us" cap="none">
                <a:solidFill>
                  <a:schemeClr val="tx2"/>
                </a:solidFill>
              </a:defRPr>
            </a:lvl3pPr>
            <a:lvl4pPr>
              <a:defRPr lang="en-us" cap="none">
                <a:solidFill>
                  <a:schemeClr val="tx2"/>
                </a:solidFill>
              </a:defRPr>
            </a:lvl4pPr>
            <a:lvl5pPr>
              <a:defRPr lang="en-us" cap="none">
                <a:solidFill>
                  <a:schemeClr val="tx2"/>
                </a:solidFill>
              </a:defRPr>
            </a:lvl5pPr>
            <a:lvl6pPr>
              <a:defRPr lang="en-us" cap="none">
                <a:solidFill>
                  <a:schemeClr val="tx2"/>
                </a:solidFill>
              </a:defRPr>
            </a:lvl6pPr>
            <a:lvl7pPr>
              <a:defRPr lang="en-us" cap="none">
                <a:solidFill>
                  <a:schemeClr val="tx2"/>
                </a:solidFill>
              </a:defRPr>
            </a:lvl7pPr>
            <a:lvl8pPr>
              <a:defRPr lang="en-us" cap="none">
                <a:solidFill>
                  <a:schemeClr val="tx2"/>
                </a:solidFill>
              </a:defRPr>
            </a:lvl8pPr>
            <a:lvl9pPr>
              <a:defRPr lang="en-us" cap="none">
                <a:solidFill>
                  <a:schemeClr val="tx2"/>
                </a:solidFill>
              </a:defRPr>
            </a:lvl9pPr>
          </a:lstStyle>
          <a:p>
            <a:pPr algn="r">
              <a:defRPr lang="en-us"/>
            </a:pPr>
            <a:r>
              <a:rPr lang="en-us" sz="8000" cap="all">
                <a:effectLst/>
              </a:rPr>
              <a:t>“</a:t>
            </a:r>
            <a:endParaRPr lang="en-us" sz="8000" cap="all">
              <a:effectLst/>
            </a:endParaRPr>
          </a:p>
        </p:txBody>
      </p:sp>
      <p:sp>
        <p:nvSpPr>
          <p:cNvPr id="5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+PXc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YAAMADAADbQAAAoBQAABAAAAAmAAAACAAAAAGgAAAAAAAA"/>
              </a:ext>
            </a:extLst>
          </p:cNvSpPr>
          <p:nvPr>
            <p:ph type="title"/>
          </p:nvPr>
        </p:nvSpPr>
        <p:spPr>
          <a:xfrm>
            <a:off x="992505" y="609600"/>
            <a:ext cx="9550400" cy="2743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3200" b="0" cap="none">
                <a:solidFill>
                  <a:schemeClr val="tx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6" name="Text Placeholder 9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BWTa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OgXAACRQgAAYB0AABAAAAAmAAAACAAAAL2gAAAAAAAA"/>
              </a:ext>
            </a:extLst>
          </p:cNvSpPr>
          <p:nvPr>
            <p:ph idx="13"/>
          </p:nvPr>
        </p:nvSpPr>
        <p:spPr>
          <a:xfrm>
            <a:off x="685800" y="3886200"/>
            <a:ext cx="10135235" cy="8890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buNone/>
              <a:defRPr lang="en-us" sz="2400" b="0" cap="none">
                <a:solidFill>
                  <a:schemeClr val="tx1"/>
                </a:solidFill>
                <a:effectLst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>
              <a:spcBef>
                <a:spcPts val="0"/>
              </a:spcBef>
              <a:buNone/>
              <a:defRPr lang="en-us"/>
            </a:pPr>
            <a:r>
              <a:t>Click to edit Master text styles</a:t>
            </a:r>
          </a:p>
        </p:txBody>
      </p:sp>
      <p:sp>
        <p:nvSpPr>
          <p:cNvPr id="7" name="Tex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t2y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GAdAACRQgAAoCMAABAAAAAmAAAACAAAAIGgAAAAAAAA"/>
              </a:ext>
            </a:extLst>
          </p:cNvSpPr>
          <p:nvPr>
            <p:ph idx="1"/>
          </p:nvPr>
        </p:nvSpPr>
        <p:spPr>
          <a:xfrm>
            <a:off x="685800" y="4775200"/>
            <a:ext cx="10135235" cy="1016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chemeClr val="tx1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724F-01CB-5F84-85B2-F7D13CFC73A2}" type="datetime1">
              <a:t>5/18/2023</a:t>
            </a:fld>
          </a:p>
        </p:txBody>
      </p:sp>
      <p:sp>
        <p:nvSpPr>
          <p:cNvPr id="9" name="Footer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BNtW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10" name="Slide Numb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OJ9Eu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14F8-B6CB-5FE2-85B2-40B75AFC731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JV9uX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MADAACLQgAAoBQAABAAAAAmAAAACAAAAD2gAAAAAAAA"/>
              </a:ext>
            </a:extLst>
          </p:cNvSpPr>
          <p:nvPr>
            <p:ph type="title"/>
          </p:nvPr>
        </p:nvSpPr>
        <p:spPr>
          <a:xfrm>
            <a:off x="685800" y="609600"/>
            <a:ext cx="10131425" cy="2743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n-us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>
              <a:defRPr lang="en-us"/>
            </a:pPr>
            <a:r>
              <a:t>Click to edit Master title style</a:t>
            </a:r>
          </a:p>
        </p:txBody>
      </p:sp>
      <p:sp>
        <p:nvSpPr>
          <p:cNvPr id="4" name="Text Placeholder 9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oC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JAVAACLQgAAuBoAABAAAAAmAAAACAAAAL2gAAAAAAAA"/>
              </a:ext>
            </a:extLst>
          </p:cNvSpPr>
          <p:nvPr>
            <p:ph idx="13"/>
          </p:nvPr>
        </p:nvSpPr>
        <p:spPr>
          <a:xfrm>
            <a:off x="685800" y="3505200"/>
            <a:ext cx="10131425" cy="838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buNone/>
              <a:defRPr lang="en-us" sz="2800" b="0" cap="none">
                <a:solidFill>
                  <a:schemeClr val="tx1"/>
                </a:solidFill>
                <a:effectLst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>
              <a:spcBef>
                <a:spcPts val="0"/>
              </a:spcBef>
              <a:buNone/>
              <a:defRPr lang="en-us"/>
            </a:pPr>
            <a:r>
              <a:t>Click to edit Master text styles</a:t>
            </a:r>
          </a:p>
        </p:txBody>
      </p:sp>
      <p:sp>
        <p:nvSpPr>
          <p:cNvPr id="5" name="Tex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EXL5j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CLQgAAoCMAABAAAAAmAAAACAAAAIGgAAAAAAAA"/>
              </a:ext>
            </a:extLst>
          </p:cNvSpPr>
          <p:nvPr>
            <p:ph idx="1"/>
          </p:nvPr>
        </p:nvSpPr>
        <p:spPr>
          <a:xfrm>
            <a:off x="685800" y="4343400"/>
            <a:ext cx="10131425" cy="1447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chemeClr val="tx1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BiM/7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4489-C7CB-5FB2-85B2-31E70AFC7364}" type="datetime1">
              <a:t>5/18/2023</a:t>
            </a:fld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B2rrZ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fbQt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699B-D5CB-5F9F-85B2-23CA27FC7376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AAAAAAQ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Pl5CZ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C0NAACLQgAAoCMAABAAAAAmAAAACAAAAI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MHzis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64FE-B0CB-5F92-85B2-46C72AFC7313}" type="datetime1">
              <a:t>5/18/2023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Jr+mc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Oexij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6421-6FCB-5F92-85B2-99C72AFC73CC}" type="slidenum">
              <a:t>‹#›</a:t>
            </a:fld>
          </a:p>
        </p:txBody>
      </p:sp>
      <p:sp>
        <p:nvSpPr>
          <p:cNvPr id="7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PCf63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MADAACLQgAAtQ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Vertical 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Q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MADAACLQgAAoCMAABAAAAAmAAAACAAAAAMAAAAAAAAA"/>
              </a:ext>
            </a:extLst>
          </p:cNvSpPr>
          <p:nvPr>
            <p:ph type="title"/>
          </p:nvPr>
        </p:nvSpPr>
        <p:spPr>
          <a:xfrm>
            <a:off x="8658860" y="609600"/>
            <a:ext cx="2158365" cy="518160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Vertical Tex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AAAAAAQ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1F7o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MADAABmNAAAoCMAABAAAAAmAAAACAAAAIMAAAAAAAAA"/>
              </a:ext>
            </a:extLst>
          </p:cNvSpPr>
          <p:nvPr>
            <p:ph idx="1"/>
          </p:nvPr>
        </p:nvSpPr>
        <p:spPr>
          <a:xfrm>
            <a:off x="685800" y="609600"/>
            <a:ext cx="7832090" cy="518160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DAe5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3AC9-87CB-5FCC-85B2-719974FC7324}" type="datetime1">
              <a:t>5/18/2023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SP0s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PueN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523B-75CB-5FA4-85B2-83F11CFC73D6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BQRps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w+wQUAAAABAAAAAAAAAAAAAAAAAAAAAAAAAAAAAAAAAAAAAAAAAAD///8Cf39/ABgnb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1tb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MADAACLQgAAtQ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Conten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1jbp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C0NAACLQgAAoCM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VlZ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3420-6ECB-5FC2-85B2-98977AFC73CD}" type="datetime1">
              <a:t/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lpaW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dnZ2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5E49-07CB-5FA8-85B2-F1FD10FC73A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6ZWZm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9vb2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FoUAACLQgAAYx0AABAAAAAmAAAACAAAAIGAAAAAAAAA"/>
              </a:ext>
            </a:extLst>
          </p:cNvSpPr>
          <p:nvPr>
            <p:ph type="title"/>
          </p:nvPr>
        </p:nvSpPr>
        <p:spPr>
          <a:xfrm>
            <a:off x="685800" y="3308350"/>
            <a:ext cx="10131425" cy="14687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000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C9zCi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GMdAACLQgAAriIAABAAAAAmAAAACAAAAIGgAAAAAAAA"/>
              </a:ext>
            </a:extLst>
          </p:cNvSpPr>
          <p:nvPr>
            <p:ph idx="1"/>
          </p:nvPr>
        </p:nvSpPr>
        <p:spPr>
          <a:xfrm>
            <a:off x="685800" y="4777105"/>
            <a:ext cx="10131425" cy="8604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2000" cap="all">
                <a:solidFill>
                  <a:schemeClr val="tx1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lpaW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2EC0-8ECB-5FD8-85B2-788D60FC732D}" type="datetime1">
              <a:t>5/18/2023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HILMX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ZmZm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0E79-37CB-5FF8-85B2-C1AD40FC7394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B0cy8+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a5YB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MADAACLQgAAtQ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Conten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HBwc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C0NAADzIgAAoCMAABAAAAAmAAAACAAAAAEgAAAAAAAA"/>
              </a:ext>
            </a:extLst>
          </p:cNvSpPr>
          <p:nvPr>
            <p:ph idx="1"/>
          </p:nvPr>
        </p:nvSpPr>
        <p:spPr>
          <a:xfrm>
            <a:off x="685800" y="2141855"/>
            <a:ext cx="4995545" cy="36493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Content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lpaW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CMAAC0NAACLQgAAoCMAABAAAAAmAAAACAAAAAEgAAAAAAAA"/>
              </a:ext>
            </a:extLst>
          </p:cNvSpPr>
          <p:nvPr>
            <p:ph idx="2"/>
          </p:nvPr>
        </p:nvSpPr>
        <p:spPr>
          <a:xfrm>
            <a:off x="5821680" y="2141855"/>
            <a:ext cx="4995545" cy="36493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Date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kjJ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7C57-19CB-5F8A-85B2-EFDF32FC73BA}" type="datetime1">
              <a:t>5/18/2023</a:t>
            </a:fld>
          </a:p>
        </p:txBody>
      </p:sp>
      <p:sp>
        <p:nvSpPr>
          <p:cNvPr id="7" name="Foot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dnZ2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lpaW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4736-78CB-5FB1-85B2-8EE409FC73D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DF4Dz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MADAACLQgAAtQ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wyc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QUAAKUNAAD1IgAAMREAABAAAAAmAAAACAAAAIGgAAAAAAAA"/>
              </a:ext>
            </a:extLst>
          </p:cNvSpPr>
          <p:nvPr>
            <p:ph idx="1"/>
          </p:nvPr>
        </p:nvSpPr>
        <p:spPr>
          <a:xfrm>
            <a:off x="973455" y="2218055"/>
            <a:ext cx="470916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800" b="0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CggcS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KgRAAD1IgAAoCMAABAAAAAmAAAACAAAAIEgAAAAAAAA"/>
              </a:ext>
            </a:extLst>
          </p:cNvSpPr>
          <p:nvPr>
            <p:ph idx="2"/>
          </p:nvPr>
        </p:nvSpPr>
        <p:spPr>
          <a:xfrm>
            <a:off x="685800" y="2870200"/>
            <a:ext cx="4996815" cy="2921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PcsgT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CUAALMNAACOQgAAPhEAABAAAAAmAAAACAAAAIGgAAAAAAAA"/>
              </a:ext>
            </a:extLst>
          </p:cNvSpPr>
          <p:nvPr>
            <p:ph idx="3"/>
          </p:nvPr>
        </p:nvSpPr>
        <p:spPr>
          <a:xfrm>
            <a:off x="6096000" y="2226945"/>
            <a:ext cx="4723130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800" b="0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hoa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yMAAKgRAACOQgAAoCMAABAAAAAmAAAACAAAAIEgAAAAAAAA"/>
              </a:ext>
            </a:extLst>
          </p:cNvSpPr>
          <p:nvPr>
            <p:ph idx="4"/>
          </p:nvPr>
        </p:nvSpPr>
        <p:spPr>
          <a:xfrm>
            <a:off x="5823585" y="2870200"/>
            <a:ext cx="4995545" cy="2921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pkKd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2624-6ACB-5FD0-85B2-9C8568FC73C9}" type="datetime1">
              <a:t>5/18/2023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Kj4V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01F4-BACB-5FF7-85B2-4CA24FFC7319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B4AG0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MADAACLQgAAtQ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Date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a0OA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6D61-2FCB-5F9B-85B2-D9CE23FC738C}" type="datetime1">
              <a:t>5/18/2023</a:t>
            </a:fld>
          </a:p>
        </p:txBody>
      </p:sp>
      <p:sp>
        <p:nvSpPr>
          <p:cNvPr id="5" name="Footer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3BD2-9CCB-5FCD-85B2-6A9875FC733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Date Placeholder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384A-04CB-5FCE-85B2-F29B76FC73A7}" type="datetime1">
              <a:t>5/18/2023</a:t>
            </a:fld>
          </a:p>
        </p:txBody>
      </p:sp>
      <p:sp>
        <p:nvSpPr>
          <p:cNvPr id="4" name="Footer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Lj6OA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63C1-8FCB-5F95-85B2-79C02DFC732C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Qvlg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HCwR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MMMAADdGgAAMxUAABAAAAAmAAAACAAAAIGgAAAAAAAA"/>
              </a:ext>
            </a:extLst>
          </p:cNvSpPr>
          <p:nvPr>
            <p:ph type="title"/>
          </p:nvPr>
        </p:nvSpPr>
        <p:spPr>
          <a:xfrm>
            <a:off x="685800" y="2074545"/>
            <a:ext cx="3681095" cy="1371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400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Conten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JjdW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MADAACLQgAAoCMAABAAAAAmAAAACAAAAAEgAAAAAAAA"/>
              </a:ext>
            </a:extLst>
          </p:cNvSpPr>
          <p:nvPr>
            <p:ph idx="1"/>
          </p:nvPr>
        </p:nvSpPr>
        <p:spPr>
          <a:xfrm>
            <a:off x="4648200" y="609600"/>
            <a:ext cx="6169025" cy="518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DMVAADdGgAAcyAAABAAAAAmAAAACAAAAIGgAAAAAAAA"/>
              </a:ext>
            </a:extLst>
          </p:cNvSpPr>
          <p:nvPr>
            <p:ph idx="2"/>
          </p:nvPr>
        </p:nvSpPr>
        <p:spPr>
          <a:xfrm>
            <a:off x="685800" y="3446145"/>
            <a:ext cx="3681095" cy="1828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Date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40EF-A1CB-5FB6-85B2-57E30EFC7302}" type="datetime1">
              <a:t>5/18/2023</a:t>
            </a:fld>
          </a:p>
        </p:txBody>
      </p:sp>
      <p:sp>
        <p:nvSpPr>
          <p:cNvPr id="7" name="Foot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LETde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7635-7BCB-5F80-85B2-8DD538FC73D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svNQ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+0oAAC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iIHD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NgJAAAkKgAASBIAABAAAAAmAAAACAAAAIGgAAAAAAAA"/>
              </a:ext>
            </a:extLst>
          </p:cNvSpPr>
          <p:nvPr>
            <p:ph type="title"/>
          </p:nvPr>
        </p:nvSpPr>
        <p:spPr>
          <a:xfrm>
            <a:off x="685800" y="1600200"/>
            <a:ext cx="6164580" cy="1371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800" b="0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rrowheads="1"/>
            <a:extLst>
              <a:ext uri="smNativeData">
                <pr:smNativeData xmlns:pr="smNativeData" xmlns="smNativeData" val="SMDATA_15_DJV0ZBMAAAAlAAAAZQAAAC0AAAAAkAAAAEgAAACQAAAASAAAAAAAAAAAAAAAAAAAAAEAAABQAAAAJ6CJsOHptT8AAAAAAADwv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BAAAAAAAAAP///wBQAAAAAgAAACMAAAAjAAAAIwAAAB4AAAAAAAAAZAAAAGQAAAAAAAAAZAAAAGQAAAAVAAAAYAAAAAAAAAAAAAAADwAAACADAAAAAAAAAAAAAAEAAACgMgAAVgcAAKr4//8BAAAAf39/AAEAAABkAAAAAAAAABQAAABAHwAAAAAAACYAAAAAAAAAwOD//wAAAAAmAAAAZAAAABYAAABMAAAAAQAAAAAAAAAAAAAAAAAAAAEAAAAAAAAAOQAAAAAAAAAAAAAAZAAAAGQAAAAAAAAAy8vLADkAAAAAAAAAAAAAAGQAAABkAAAAAAAAABcAAAAUAAAAAAAAAAAAAAD/fwAA/38AAAAAAAAJAAAABAAAABZTjzAeAAAAaAAAAAAAAAAAAAAAAAAAAAAAAAAAAAAAECcAABAnAAAAAAAAAAAAAAAAAAAAAAAAAAAAAAAAAAAAAAAAAAAAAJA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P///wB/f38AAAAAAMvLywDAwP8Af39/AAAAAAAAAAAAAAAAAAAAAAAAAAAAIQAAABgAAAAUAAAAXC4AAKAFAACLQgAAwCEAABAAAAAmAAAACAAAAIGhAACA/+EB"/>
              </a:ext>
            </a:extLst>
          </p:cNvSpPr>
          <p:nvPr>
            <p:ph type="pic" idx="1"/>
          </p:nvPr>
        </p:nvSpPr>
        <p:spPr>
          <a:xfrm>
            <a:off x="7536180" y="914400"/>
            <a:ext cx="3281045" cy="4572000"/>
          </a:xfrm>
          <a:prstGeom prst="roundRect">
            <a:avLst>
              <a:gd name="adj" fmla="val 4280"/>
            </a:avLst>
          </a:prstGeom>
          <a:ln w="50800" cap="flat" cmpd="dbl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254000" dist="0" dir="0" algn="tl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600" cap="none"/>
            </a:lvl1pPr>
            <a:lvl2pPr marL="457200" indent="0">
              <a:buNone/>
              <a:defRPr lang="en-us" sz="1600" cap="none"/>
            </a:lvl2pPr>
            <a:lvl3pPr marL="914400" indent="0">
              <a:buNone/>
              <a:defRPr lang="en-us" sz="1600" cap="none"/>
            </a:lvl3pPr>
            <a:lvl4pPr marL="1371600" indent="0">
              <a:buNone/>
              <a:defRPr lang="en-us" sz="1600" cap="none"/>
            </a:lvl4pPr>
            <a:lvl5pPr marL="1828800" indent="0">
              <a:buNone/>
              <a:defRPr lang="en-us" sz="1600" cap="none"/>
            </a:lvl5pPr>
            <a:lvl6pPr marL="2286000" indent="0">
              <a:buNone/>
              <a:defRPr lang="en-us" sz="1600" cap="none"/>
            </a:lvl6pPr>
            <a:lvl7pPr marL="2743200" indent="0">
              <a:buNone/>
              <a:defRPr lang="en-us" sz="1600" cap="none"/>
            </a:lvl7pPr>
            <a:lvl8pPr marL="3200400" indent="0">
              <a:buNone/>
              <a:defRPr lang="en-us" sz="1600" cap="none"/>
            </a:lvl8pPr>
            <a:lvl9pPr marL="3657600" indent="0">
              <a:buNone/>
              <a:defRPr lang="en-us" sz="1600" cap="none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5" name="Text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2oqR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EgSAAAkKgAAiB0AABAAAAAmAAAACAAAAIGgAAAAAAAA"/>
              </a:ext>
            </a:extLst>
          </p:cNvSpPr>
          <p:nvPr>
            <p:ph idx="2"/>
          </p:nvPr>
        </p:nvSpPr>
        <p:spPr>
          <a:xfrm>
            <a:off x="685800" y="2971800"/>
            <a:ext cx="6164580" cy="1828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8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Date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I3EVI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zQAAB0kAACvP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60A46EF-A1CB-5FB0-85B2-57E508FC7302}" type="datetime1">
              <a:t>5/18/2023</a:t>
            </a:fld>
          </a:p>
        </p:txBody>
      </p:sp>
      <p:sp>
        <p:nvSpPr>
          <p:cNvPr id="7" name="Foot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dmB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0kAABfNA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NQ5E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8AAB0kAACLQ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60A4608-46CB-5FB0-85B2-B0E508FC73E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HBwd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MADAACLQgAAtQwAABAAAAAmAAAACAAAAL8vAAAA4MEB"/>
              </a:ext>
            </a:extLst>
          </p:cNvSpPr>
          <p:nvPr>
            <p:ph type="title"/>
          </p:nvPr>
        </p:nvSpPr>
        <p:spPr>
          <a:xfrm>
            <a:off x="685800" y="609600"/>
            <a:ext cx="10131425" cy="1456055"/>
          </a:xfrm>
          <a:prstGeom prst="rect">
            <a:avLst/>
          </a:prstGeom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HBwd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C0NAACLQgAAoCMAABAAAAAmAAAACAAAAL8vAAAA4MEB"/>
              </a:ext>
            </a:extLst>
          </p:cNvSpPr>
          <p:nvPr>
            <p:ph type="body" idx="1"/>
          </p:nvPr>
        </p:nvSpPr>
        <p:spPr>
          <a:xfrm>
            <a:off x="685800" y="2141855"/>
            <a:ext cx="10131425" cy="3649345"/>
          </a:xfrm>
          <a:prstGeom prst="rect">
            <a:avLst/>
          </a:prstGeom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xtS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zQAAB0kAACvPgAAcCYAABAAAAAmAAAACAAAAL+PAAAA4MEB"/>
              </a:ext>
            </a:extLst>
          </p:cNvSpPr>
          <p:nvPr>
            <p:ph type="dt" sz="half" idx="2"/>
          </p:nvPr>
        </p:nvSpPr>
        <p:spPr>
          <a:xfrm>
            <a:off x="8589645" y="5870575"/>
            <a:ext cx="1600200" cy="377825"/>
          </a:xfrm>
          <a:prstGeom prst="rect">
            <a:avLst/>
          </a:prstGeom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000" b="0" i="0" cap="none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60A6871-3FCB-5F9E-85B2-C9CB26FC739C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B02bh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0kAABfNAAAcCYAABAAAAAmAAAACAAAAL+PAAAA4MEB"/>
              </a:ext>
            </a:extLst>
          </p:cNvSpPr>
          <p:nvPr>
            <p:ph type="ftr" sz="quarter" idx="3"/>
          </p:nvPr>
        </p:nvSpPr>
        <p:spPr>
          <a:xfrm>
            <a:off x="685800" y="5870575"/>
            <a:ext cx="7827645" cy="377825"/>
          </a:xfrm>
          <a:prstGeom prst="rect">
            <a:avLst/>
          </a:prstGeom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000" b="0" i="0" cap="none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BIvcR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Jz8AAB0kAACLQgAAcCYAABAAAAAmAAAACAAAAL+PAAAA4MEB"/>
              </a:ext>
            </a:extLst>
          </p:cNvSpPr>
          <p:nvPr>
            <p:ph type="sldNum" sz="quarter" idx="4"/>
          </p:nvPr>
        </p:nvSpPr>
        <p:spPr>
          <a:xfrm>
            <a:off x="10266045" y="5870575"/>
            <a:ext cx="551180" cy="377825"/>
          </a:xfrm>
          <a:prstGeom prst="rect">
            <a:avLst/>
          </a:prstGeom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000" b="0" i="0" cap="none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60A329E-D0CB-5FC4-85B2-26917CFC737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hdr="0" ftr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" cap="all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 typeface="Arial" pitchFamily="2" charset="0"/>
        <a:buChar char="•"/>
        <a:tabLst/>
        <a:defRPr lang="en-us" sz="16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200150" marR="0" indent="-285750" algn="l" defTabSz="457200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 typeface="Arial" pitchFamily="2" charset="0"/>
        <a:buChar char="•"/>
        <a:tabLst/>
        <a:defRPr lang="en-us" sz="1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543050" marR="0" indent="-171450" algn="l" defTabSz="457200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 typeface="Arial" pitchFamily="2" charset="0"/>
        <a:buChar char="•"/>
        <a:tabLst/>
        <a:defRPr lang="en-us" sz="1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00250" marR="0" indent="-171450" algn="l" defTabSz="457200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 typeface="Arial" pitchFamily="2" charset="0"/>
        <a:buChar char="•"/>
        <a:tabLst/>
        <a:defRPr lang="en-us" sz="1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 typeface="Arial" pitchFamily="2" charset="0"/>
        <a:buChar char="•"/>
        <a:tabLst/>
        <a:defRPr lang="en-us" sz="1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 typeface="Arial" pitchFamily="2" charset="0"/>
        <a:buChar char="•"/>
        <a:tabLst/>
        <a:defRPr lang="en-us" sz="1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 typeface="Arial" pitchFamily="2" charset="0"/>
        <a:buChar char="•"/>
        <a:tabLst/>
        <a:defRPr lang="en-us" sz="1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SzTx/>
        <a:buFont typeface="Arial" pitchFamily="2" charset="0"/>
        <a:buChar char="•"/>
        <a:tabLst/>
        <a:defRPr lang="en-us" sz="1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yUBw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D7BBQAAAAEAAAAAAAAAAAAAAAAAAAAAAAAAAAAAAAAAAAAAAAAAAP///wJ/f38AAAAAA8zMzADAwP8Af39/AAAAAAAAAAAAAAAAAAAAAAAAAAAAIQAAABgAAAAUAAAAYBgAABUMAACnRAAA+xo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t>Osztott Rendszerek Projekt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GifaO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D7BBQAAAAEAAAAAAAAAAAAAAAAAAAAAAAAAAAAAAAAAAAAAAAAAAP///wJ/f38AAAAAA8zMzADAwP8Af39/AAAAAAAAAAAAAAAAAAAAAAAAAAAAIQAAABgAAAAUAAAAYBgAAPsaAACnRAAAoCM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/>
            </a:pPr>
            <a:r>
              <a:t>Számítástechnika III.A Csoport1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O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D7BBQAAAAEAAAAAAAAAAAAAAAAAAAAAAAAAAAAAAAAAAAAAAAAAAP///wJ/f38AAAAAA8zMzADAwP8Af39/AAAAAAAAAAAAAAAAAAAAAAAAAAAAIQAAABgAAAAUAAAAOAQAAMADAACLQgAAtQ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Apache webserver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OH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D7BBQAAAAEAAAAAAAAAAAAAAAAAAAAAAAAAAAAAAAAAAAAAAAAAAP///wJ/f38AAAAAA8zMzADAwP8Af39/AAAAAAAAAAAAAAAAAAAAAAAAAAAAIQAAABgAAAAUAAAAOAQAAC0NAACLQgAAoCM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>
                <a:solidFill>
                  <a:srgbClr val="D1D5DB"/>
                </a:solidFill>
                <a:latin typeface="Söhne" pitchFamily="0" charset="0"/>
                <a:ea typeface="Calibri" pitchFamily="2" charset="0"/>
                <a:cs typeface="Calibri" pitchFamily="2" charset="0"/>
              </a:rPr>
              <a:t>Az Apache webkiszolgáló egy ingyenes és nyílt forráskódú szoftver, amely lehetővé teszi a webes tartalmak kiszolgálását. Könnyen konfigurálható és moduláris szerkezete révén rugalmasan alkalmazható, és támogatja a virtual hostokat és a különböző HTTP protokollokat, így ideális választás a webes alkalmazásokhoz és webhelyekhez.</a:t>
            </a:r>
          </a:p>
        </p:txBody>
      </p:sp>
      <p:pic>
        <p:nvPicPr>
          <p:cNvPr id="4" name="Picture 2" descr="How Does Apache work? Apache Web Server:Architecture, components, and  processes.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f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w+wQUAAAABAAAAAAAAAAAAAAAAAAAAAAAAAAAAAAAAAAAAAAAAAAD///8Cf39/ABgnbAPMzMwAwMD/AH9/fwAAAAAAAAAAAAAAAAD///8AAAAAACEAAAAYAAAAFAAAAPopAAB9CAAAfD4AAO0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23710" y="1379855"/>
            <a:ext cx="3333750" cy="1371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D7BBQAAAAEAAAAAAAAAAAAAAAAAAAAAAAAAAAAAAAAAAAAAAAAAAP///wJ/f38AAAAAA8zMzADAwP8Af39/AAAAAAAAAAAAAAAAAAAAAAAAAAAAIQAAABgAAAAUAAAAOAQAAMADAACLQgAAtQw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B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HP+Cr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D7BBQAAAAEAAAAAAAAAAAAAAAAAAAAAAAAAAAAAAAAAAAAAAAAAAP///wJ/f38AAAAAA8zMzADAwP8Af39/AAAAAAAAAAAAAAAAAAAAAAAAAAAAIQAAABgAAAAUAAAAVgYAAL0TAACpRAAAMCoAABAAAAAmAAAACAAAAAEAAAAAAAAA"/>
              </a:ext>
            </a:extLst>
          </p:cNvSpPr>
          <p:nvPr>
            <p:ph type="body" idx="1"/>
          </p:nvPr>
        </p:nvSpPr>
        <p:spPr>
          <a:xfrm>
            <a:off x="1029970" y="3208655"/>
            <a:ext cx="10131425" cy="3649345"/>
          </a:xfrm>
        </p:spPr>
        <p:txBody>
          <a:bodyPr/>
          <a:lstStyle/>
          <a:p>
            <a:pPr>
              <a:defRPr lang="en-us"/>
            </a:pPr>
            <a:r>
              <a:rPr lang="en-us" cap="none">
                <a:solidFill>
                  <a:srgbClr val="D1D5DB"/>
                </a:solidFill>
                <a:latin typeface="Söhne" pitchFamily="0" charset="0"/>
                <a:ea typeface="Calibri" pitchFamily="2" charset="0"/>
                <a:cs typeface="Calibri" pitchFamily="2" charset="0"/>
              </a:rPr>
              <a:t>Az Apache webkiszolgáló a beérkező HTTP kéréseket fogadja, feldolgozza és válaszol a kéréseknek megfelelően, lehetővé téve a webes tartalmak kiszolgálását statikus és dinamikus formában. </a:t>
            </a:r>
          </a:p>
        </p:txBody>
      </p:sp>
      <p:pic>
        <p:nvPicPr>
          <p:cNvPr id="4" name="Picture 2" descr="Web Servers : Apache Web server, IIS | H2kinfosys Blog"/>
          <p:cNvPicPr>
            <a:picLocks noChangeAspect="1"/>
            <a:extLst>
              <a:ext uri="smNativeData">
                <pr:smNativeData xmlns:pr="smNativeData" xmlns="smNativeData" val="SMDATA_17_DJV0ZBMAAAAlAAAAEQAAAC0A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UAB9Q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w+wQUAAAABAAAAAAAAAAAAAAAAAAAAAAAAAAAAAAAAAAAAAAAAAAD///8Cf39/ABgnbAPMzMwAwMD/AH9/fwAAAAAAAAAAAAAAAAD///8AAAAAACEAAAAYAAAAFAAAAKUMAADPBAAAtDsAAFc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55495" y="781685"/>
            <a:ext cx="7649845" cy="38252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DJV0ZBMAAAAlAAAAZAAAAA0AAAAAkAAAAEgAAACQAAAASAAAAAAAAAAC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D7BBQAAAAEAAAAAAAAAAAAAAAAAAAAAAAAAAAAAAAAAAAAAAAAAAP///wJ/f38AAAAAA8zMzADAwP8Af39/AAAAAAAAAAAAAAAAAAAAAAAAAAAAIQAAABgAAAAUAAAACQIAAPIBAADyHwAAFwUAAAAAAAAmAAAACAAAAAEAAAAAAAAA"/>
              </a:ext>
            </a:extLst>
          </p:cNvSpPr>
          <p:nvPr>
            <p:ph type="title"/>
          </p:nvPr>
        </p:nvSpPr>
        <p:spPr>
          <a:xfrm>
            <a:off x="330835" y="316230"/>
            <a:ext cx="4862195" cy="511175"/>
          </a:xfrm>
        </p:spPr>
        <p:txBody>
          <a:bodyPr/>
          <a:lstStyle/>
          <a:p>
            <a:pPr algn="ctr">
              <a:defRPr lang="en-us"/>
            </a:pPr>
            <a:r>
              <a:t>Kijező alkalmazás</a:t>
            </a:r>
          </a:p>
        </p:txBody>
      </p:sp>
      <p:pic>
        <p:nvPicPr>
          <p:cNvPr id="3" name="Picture1"/>
          <p:cNvPicPr>
            <a:extLst>
              <a:ext uri="smNativeData">
                <pr:smNativeData xmlns:pr="smNativeData" xmlns="smNativeData" val="SMDATA_17_DJV0ZBMAAAAlAAAAEQAAAA8B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dZAAC3NgAAQYMAADFX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594205" y="8894445"/>
            <a:ext cx="6742430" cy="52793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extLst>
              <a:ext uri="smNativeData">
                <pr:smNativeData xmlns:pr="smNativeData" xmlns="smNativeData" val="SMDATA_17_DJV0ZBMAAAAlAAAAEQAAAA8B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w+wQUAAAABAAAAAAAAAAAAAAAAAAAAAAAAAAAAAAAAAAAAAAAAAAD///8Cf39/ABgnbAPMzMwAwMD/AH9/fwAAAAAAAAAAAAAAAAD///8AAAAAACEAAAAYAAAAFAAAADgCAAA0BgAAsyAAAGIV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1008380"/>
            <a:ext cx="4954905" cy="24676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xmlns="smNativeData" val="SMDATA_17_DJV0ZBMAAAAlAAAAEQAAAC8B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w+wQUAAAABAAAAAAAAAAAAAAAAAAAAAAAAAAAAAAAAAAAAAAAAAAD///8Cf39/ABgnbAPMzMwAwMD/AH9/fwAAAAAAAAAAAAAAAAD///8AAAAAACEAAAAYAAAAFAAAAEQCAACmFgAA1CAAAFgn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3681730"/>
            <a:ext cx="4968240" cy="2713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4"/>
          <p:cNvPicPr>
            <a:picLocks noChangeAspect="1"/>
            <a:extLst>
              <a:ext uri="smNativeData">
                <pr:smNativeData xmlns:pr="smNativeData" xmlns="smNativeData" val="SMDATA_17_DJV0ZBMAAAAlAAAAEQAAAC8B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JGII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w+wQUAAAABAAAAAAAAAAAAAAAAAAAAAAAAAAAAAAAAAAAAAAAAAAD///8Cf39/ABgnbAPMzMwAwMD/AH9/fwAAAAAAAAAAAAAAAAD///8AAAAAACEAAAAYAAAAFAAAANUjAABhAAAAmDUAAOkL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824855" y="61595"/>
            <a:ext cx="2887345" cy="18745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5"/>
          <p:cNvPicPr>
            <a:picLocks noChangeAspect="1"/>
            <a:extLst>
              <a:ext uri="smNativeData">
                <pr:smNativeData xmlns:pr="smNativeData" xmlns="smNativeData" val="SMDATA_17_DJV0ZBMAAAAlAAAAEQAAAC8B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F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w+wQUAAAABAAAAAAAAAAAAAAAAAAAAAAAAAAAAAAAAAAAAAAAAAAD///8Cf39/ABgnbAPMzMwAwMD/AH9/fwAAAAAAAAAAAAAAAAD///8AAAAAACEAAAAYAAAAFAAAAFQjAABgGQAA6D4AAFQgAAAA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742940" y="4124960"/>
            <a:ext cx="4483100" cy="11303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6"/>
          <p:cNvPicPr>
            <a:picLocks noChangeAspect="1"/>
            <a:extLst>
              <a:ext uri="smNativeData">
                <pr:smNativeData xmlns:pr="smNativeData" xmlns="smNativeData" val="SMDATA_17_DJV0ZBMAAAAlAAAAEQAAAC8B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I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2XAADAXAAAlbcAADJjAAAA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24636095" y="15077440"/>
            <a:ext cx="5207000" cy="10477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7"/>
          <p:cNvPicPr>
            <a:picLocks noChangeAspect="1"/>
            <a:extLst>
              <a:ext uri="smNativeData">
                <pr:smNativeData xmlns:pr="smNativeData" xmlns="smNativeData" val="SMDATA_17_DJV0ZBMAAAAlAAAAEQAAAC8B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w+wQUAAAABAAAAAAAAAAAAAAAAAAAAAAAAAAAAAAAAAAAAAAAAAAD///8Cf39/ABgnbAPMzMwAwMD/AH9/fwAAAAAAAAAAAAAAAAD///8AAAAAACEAAAAYAAAAFAAAABYqAAC6IQAAHkoAACwoAAAA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6841490" y="5482590"/>
            <a:ext cx="5207000" cy="10477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8"/>
          <p:cNvPicPr>
            <a:picLocks noChangeAspect="1"/>
            <a:extLst>
              <a:ext uri="smNativeData">
                <pr:smNativeData xmlns:pr="smNativeData" xmlns="smNativeData" val="SMDATA_17_DJV0ZBMAAAAlAAAAEQAAAC8BAAAAkAAAAEgAAACQAAAASAAAAAAAAAAAAAAAAAAAAAEAAABQAAAAAAAAAAAA4D8AAAAAAADgPwAAAAAAAOA/AAAAAAAA4D8AAAAAAADgPwAAAAAAAOA/AAAAAAAA4D8AAAAAAADgPwAAAAAAAOA/AAAAAAAA4D8CAAAAjAAAAAAAAAAAAAAArD7B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YJ2wKAAAAACgAAAAoAAAAZAAAAGQAAAAAAAAAzMzMAAAAAABQAAAAUAAAAGQAAABkAAAAAAAAAAcAAAA4AAAAAAAAAAAAAAAAAAAA////AAAAAAAAAAAAAAAAAAAAAAAAAAAAAAAAAAAAAABkAAAAZAAAAAAAAAAjAAAABAAAAGQAAAAXAAAAFAAAAAAAAAAAAAAA/38AAP9/AAAAAAAACQAAAAQAAAAM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w+wQUAAAABAAAAAAAAAAAAAAAAAAAAAAAAAAAAAAAAAAAAAAAAAAD///8Cf39/ABgnbAPMzMwAwMD/AH9/fwAAAAAAAAAAAAAAAAD///8AAAAAACEAAAAYAAAAFAAAAHYsAAAaDQAA+EkAAJ4XAAAA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7227570" y="2129790"/>
            <a:ext cx="4796790" cy="17094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00000"/>
      </a:lt1>
      <a:dk2>
        <a:srgbClr val="EBEBEB"/>
      </a:dk2>
      <a:lt2>
        <a:srgbClr val="18276C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00000"/>
        </a:lt1>
        <a:dk2>
          <a:srgbClr val="EBEBEB"/>
        </a:dk2>
        <a:lt2>
          <a:srgbClr val="18276C"/>
        </a:lt2>
        <a:accent1>
          <a:srgbClr val="AC3EC1"/>
        </a:accent1>
        <a:accent2>
          <a:srgbClr val="477BD1"/>
        </a:accent2>
        <a:accent3>
          <a:srgbClr val="46B298"/>
        </a:accent3>
        <a:accent4>
          <a:srgbClr val="90BA4C"/>
        </a:accent4>
        <a:accent5>
          <a:srgbClr val="DD9D31"/>
        </a:accent5>
        <a:accent6>
          <a:srgbClr val="E25247"/>
        </a:accent6>
        <a:hlink>
          <a:srgbClr val="C573D2"/>
        </a:hlink>
        <a:folHlink>
          <a:srgbClr val="CCAE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Osztott Rendszerek Projekt</dc:title>
  <dc:subject/>
  <dc:creator>Tivadar Veres</dc:creator>
  <cp:keywords/>
  <dc:description/>
  <cp:lastModifiedBy>matya</cp:lastModifiedBy>
  <cp:revision>0</cp:revision>
  <dcterms:created xsi:type="dcterms:W3CDTF">2023-05-18T17:31:18Z</dcterms:created>
  <dcterms:modified xsi:type="dcterms:W3CDTF">2023-05-29T12:05:32Z</dcterms:modified>
</cp:coreProperties>
</file>