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12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8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6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56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3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1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4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4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4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D86AB6-1F2B-4186-BE17-56903ACB255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96D7BE-97EF-43DA-BDD6-9EE7F81E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07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4DBF-734A-B254-B937-1E2327F8E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Osztott</a:t>
            </a:r>
            <a:r>
              <a:rPr lang="en-US" dirty="0"/>
              <a:t> </a:t>
            </a:r>
            <a:r>
              <a:rPr lang="en-US" dirty="0" err="1"/>
              <a:t>Rendszerek</a:t>
            </a:r>
            <a:r>
              <a:rPr lang="en-US" dirty="0"/>
              <a:t> </a:t>
            </a:r>
            <a:r>
              <a:rPr lang="en-US" dirty="0" err="1"/>
              <a:t>Projekt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0BDDE-A0A4-19A1-E8DC-58B7B871D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Számítástechnika</a:t>
            </a:r>
            <a:r>
              <a:rPr lang="en-US" dirty="0"/>
              <a:t> III.A Csoport1</a:t>
            </a:r>
          </a:p>
        </p:txBody>
      </p:sp>
    </p:spTree>
    <p:extLst>
      <p:ext uri="{BB962C8B-B14F-4D97-AF65-F5344CB8AC3E}">
        <p14:creationId xmlns:p14="http://schemas.microsoft.com/office/powerpoint/2010/main" val="392296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666-A0C6-ADA1-75EC-2CD1251E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D2B0-F09A-6724-B8E8-DCD5E456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Az Apache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webkiszolgáló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egy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ingyenes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és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nyílt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forráskódú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szoftver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amely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lehetővé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teszi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webes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tartalmak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kiszolgálását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Könnyen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konfigurálható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és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moduláris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szerkezete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révén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rugalmasan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alkalmazható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és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támogatja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virtual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hostokat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és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különböző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HTTP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protokollokat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így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ideális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választás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webes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alkalmazásokhoz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és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webhelyekhez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pic>
        <p:nvPicPr>
          <p:cNvPr id="1026" name="Picture 2" descr="How Does Apache work? Apache Web Server:Architecture, components, and  processes.">
            <a:extLst>
              <a:ext uri="{FF2B5EF4-FFF2-40B4-BE49-F238E27FC236}">
                <a16:creationId xmlns:a16="http://schemas.microsoft.com/office/drawing/2014/main" id="{ED743578-B52C-B395-76C0-BDDA7913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82" y="1380067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46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0106-0B06-A649-C100-0A19CE37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D96F-88BA-292E-1F60-991C64863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3208867"/>
            <a:ext cx="10131425" cy="3649133"/>
          </a:xfrm>
        </p:spPr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Az Apache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webkiszolgáló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beérkező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HTTP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kéréseket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fogadja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feldolgozza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és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válaszol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kéréseknek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megfelelően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lehetővé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téve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webes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tartalmak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kiszolgálását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statikus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és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dinamikus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formában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endParaRPr lang="en-US" dirty="0"/>
          </a:p>
        </p:txBody>
      </p:sp>
      <p:pic>
        <p:nvPicPr>
          <p:cNvPr id="2050" name="Picture 2" descr="Web Servers : Apache Web server, IIS | H2kinfosys Blog">
            <a:extLst>
              <a:ext uri="{FF2B5EF4-FFF2-40B4-BE49-F238E27FC236}">
                <a16:creationId xmlns:a16="http://schemas.microsoft.com/office/drawing/2014/main" id="{4E8E22E4-0E11-2016-DA88-F510CF6F4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05" y="781814"/>
            <a:ext cx="7650040" cy="38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785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</TotalTime>
  <Words>84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Celestial</vt:lpstr>
      <vt:lpstr>Osztott Rendszerek Projekt</vt:lpstr>
      <vt:lpstr>Apache webserver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Osztott Rendszerek Projekt</dc:title>
  <dc:creator>Tivadar Veres</dc:creator>
  <cp:lastModifiedBy>Tivadar Veres</cp:lastModifiedBy>
  <cp:revision>1</cp:revision>
  <dcterms:created xsi:type="dcterms:W3CDTF">2023-05-18T17:31:18Z</dcterms:created>
  <dcterms:modified xsi:type="dcterms:W3CDTF">2023-05-18T17:37:47Z</dcterms:modified>
</cp:coreProperties>
</file>