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75" r:id="rId5"/>
    <p:sldId id="276" r:id="rId6"/>
    <p:sldId id="277" r:id="rId7"/>
    <p:sldId id="256" r:id="rId8"/>
    <p:sldId id="264" r:id="rId9"/>
    <p:sldId id="259" r:id="rId10"/>
    <p:sldId id="260" r:id="rId11"/>
    <p:sldId id="265" r:id="rId12"/>
    <p:sldId id="266" r:id="rId13"/>
    <p:sldId id="261" r:id="rId14"/>
    <p:sldId id="267" r:id="rId15"/>
    <p:sldId id="268" r:id="rId16"/>
    <p:sldId id="269" r:id="rId17"/>
    <p:sldId id="270" r:id="rId18"/>
    <p:sldId id="271" r:id="rId19"/>
    <p:sldId id="272" r:id="rId20"/>
    <p:sldId id="273" r:id="rId21"/>
    <p:sldId id="257" r:id="rId22"/>
    <p:sldId id="274" r:id="rId23"/>
    <p:sldId id="262" r:id="rId24"/>
    <p:sldId id="258" r:id="rId25"/>
    <p:sldId id="263" r:id="rId26"/>
    <p:sldId id="27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5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8D641CB3-D1C4-4B83-90D2-524BFF824CB4}" type="datetimeFigureOut">
              <a:rPr lang="es-CL" smtClean="0"/>
              <a:t>01-09-2022</a:t>
            </a:fld>
            <a:endParaRPr lang="es-CL"/>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s-CL"/>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DD4EE4F-1EED-428A-A1FF-76370C9AB402}" type="slidenum">
              <a:rPr lang="es-CL" smtClean="0"/>
              <a:t>‹Nº›</a:t>
            </a:fld>
            <a:endParaRPr lang="es-CL"/>
          </a:p>
        </p:txBody>
      </p:sp>
    </p:spTree>
    <p:extLst>
      <p:ext uri="{BB962C8B-B14F-4D97-AF65-F5344CB8AC3E}">
        <p14:creationId xmlns:p14="http://schemas.microsoft.com/office/powerpoint/2010/main" val="195215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D641CB3-D1C4-4B83-90D2-524BFF824CB4}" type="datetimeFigureOut">
              <a:rPr lang="es-CL" smtClean="0"/>
              <a:t>01-09-2022</a:t>
            </a:fld>
            <a:endParaRPr lang="es-CL"/>
          </a:p>
        </p:txBody>
      </p:sp>
      <p:sp>
        <p:nvSpPr>
          <p:cNvPr id="6" name="Footer Placeholder 5"/>
          <p:cNvSpPr>
            <a:spLocks noGrp="1"/>
          </p:cNvSpPr>
          <p:nvPr>
            <p:ph type="ftr" sz="quarter" idx="11"/>
          </p:nvPr>
        </p:nvSpPr>
        <p:spPr/>
        <p:txBody>
          <a:bodyPr/>
          <a:lstStyle/>
          <a:p>
            <a:endParaRPr lang="es-CL"/>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9DD4EE4F-1EED-428A-A1FF-76370C9AB402}" type="slidenum">
              <a:rPr lang="es-CL" smtClean="0"/>
              <a:t>‹Nº›</a:t>
            </a:fld>
            <a:endParaRPr lang="es-CL"/>
          </a:p>
        </p:txBody>
      </p:sp>
    </p:spTree>
    <p:extLst>
      <p:ext uri="{BB962C8B-B14F-4D97-AF65-F5344CB8AC3E}">
        <p14:creationId xmlns:p14="http://schemas.microsoft.com/office/powerpoint/2010/main" val="74282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s-ES"/>
              <a:t>Haga clic para modificar el estilo de título del patrón</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8D641CB3-D1C4-4B83-90D2-524BFF824CB4}" type="datetimeFigureOut">
              <a:rPr lang="es-CL" smtClean="0"/>
              <a:t>01-09-2022</a:t>
            </a:fld>
            <a:endParaRPr lang="es-CL"/>
          </a:p>
        </p:txBody>
      </p:sp>
      <p:sp>
        <p:nvSpPr>
          <p:cNvPr id="5" name="Footer Placeholder 4"/>
          <p:cNvSpPr>
            <a:spLocks noGrp="1"/>
          </p:cNvSpPr>
          <p:nvPr>
            <p:ph type="ftr" sz="quarter" idx="11"/>
          </p:nvPr>
        </p:nvSpPr>
        <p:spPr/>
        <p:txBody>
          <a:bodyPr/>
          <a:lstStyle/>
          <a:p>
            <a:endParaRPr lang="es-CL"/>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9DD4EE4F-1EED-428A-A1FF-76370C9AB402}" type="slidenum">
              <a:rPr lang="es-CL" smtClean="0"/>
              <a:t>‹Nº›</a:t>
            </a:fld>
            <a:endParaRPr lang="es-CL"/>
          </a:p>
        </p:txBody>
      </p:sp>
    </p:spTree>
    <p:extLst>
      <p:ext uri="{BB962C8B-B14F-4D97-AF65-F5344CB8AC3E}">
        <p14:creationId xmlns:p14="http://schemas.microsoft.com/office/powerpoint/2010/main" val="557315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s-ES"/>
              <a:t>Haga clic para modificar el estilo de título del patrón</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8D641CB3-D1C4-4B83-90D2-524BFF824CB4}" type="datetimeFigureOut">
              <a:rPr lang="es-CL" smtClean="0"/>
              <a:t>01-09-2022</a:t>
            </a:fld>
            <a:endParaRPr lang="es-CL"/>
          </a:p>
        </p:txBody>
      </p:sp>
      <p:sp>
        <p:nvSpPr>
          <p:cNvPr id="5" name="Footer Placeholder 4"/>
          <p:cNvSpPr>
            <a:spLocks noGrp="1"/>
          </p:cNvSpPr>
          <p:nvPr>
            <p:ph type="ftr" sz="quarter" idx="11"/>
          </p:nvPr>
        </p:nvSpPr>
        <p:spPr/>
        <p:txBody>
          <a:bodyPr/>
          <a:lstStyle/>
          <a:p>
            <a:endParaRPr lang="es-CL"/>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9DD4EE4F-1EED-428A-A1FF-76370C9AB402}" type="slidenum">
              <a:rPr lang="es-CL" smtClean="0"/>
              <a:t>‹Nº›</a:t>
            </a:fld>
            <a:endParaRPr lang="es-CL"/>
          </a:p>
        </p:txBody>
      </p:sp>
    </p:spTree>
    <p:extLst>
      <p:ext uri="{BB962C8B-B14F-4D97-AF65-F5344CB8AC3E}">
        <p14:creationId xmlns:p14="http://schemas.microsoft.com/office/powerpoint/2010/main" val="2450000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D641CB3-D1C4-4B83-90D2-524BFF824CB4}" type="datetimeFigureOut">
              <a:rPr lang="es-CL" smtClean="0"/>
              <a:t>01-09-2022</a:t>
            </a:fld>
            <a:endParaRPr lang="es-CL"/>
          </a:p>
        </p:txBody>
      </p:sp>
      <p:sp>
        <p:nvSpPr>
          <p:cNvPr id="5" name="Footer Placeholder 4"/>
          <p:cNvSpPr>
            <a:spLocks noGrp="1"/>
          </p:cNvSpPr>
          <p:nvPr>
            <p:ph type="ftr" sz="quarter" idx="11"/>
          </p:nvPr>
        </p:nvSpPr>
        <p:spPr/>
        <p:txBody>
          <a:bodyPr/>
          <a:lstStyle/>
          <a:p>
            <a:endParaRPr lang="es-CL"/>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9DD4EE4F-1EED-428A-A1FF-76370C9AB402}" type="slidenum">
              <a:rPr lang="es-CL" smtClean="0"/>
              <a:t>‹Nº›</a:t>
            </a:fld>
            <a:endParaRPr lang="es-CL"/>
          </a:p>
        </p:txBody>
      </p:sp>
    </p:spTree>
    <p:extLst>
      <p:ext uri="{BB962C8B-B14F-4D97-AF65-F5344CB8AC3E}">
        <p14:creationId xmlns:p14="http://schemas.microsoft.com/office/powerpoint/2010/main" val="267086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641CB3-D1C4-4B83-90D2-524BFF824CB4}" type="datetimeFigureOut">
              <a:rPr lang="es-CL" smtClean="0"/>
              <a:t>01-09-2022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9DD4EE4F-1EED-428A-A1FF-76370C9AB402}" type="slidenum">
              <a:rPr lang="es-CL" smtClean="0"/>
              <a:t>‹Nº›</a:t>
            </a:fld>
            <a:endParaRPr lang="es-CL"/>
          </a:p>
        </p:txBody>
      </p:sp>
    </p:spTree>
    <p:extLst>
      <p:ext uri="{BB962C8B-B14F-4D97-AF65-F5344CB8AC3E}">
        <p14:creationId xmlns:p14="http://schemas.microsoft.com/office/powerpoint/2010/main" val="1824187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641CB3-D1C4-4B83-90D2-524BFF824CB4}" type="datetimeFigureOut">
              <a:rPr lang="es-CL" smtClean="0"/>
              <a:t>01-09-2022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9DD4EE4F-1EED-428A-A1FF-76370C9AB402}" type="slidenum">
              <a:rPr lang="es-CL" smtClean="0"/>
              <a:t>‹Nº›</a:t>
            </a:fld>
            <a:endParaRPr lang="es-CL"/>
          </a:p>
        </p:txBody>
      </p:sp>
    </p:spTree>
    <p:extLst>
      <p:ext uri="{BB962C8B-B14F-4D97-AF65-F5344CB8AC3E}">
        <p14:creationId xmlns:p14="http://schemas.microsoft.com/office/powerpoint/2010/main" val="2579655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8D641CB3-D1C4-4B83-90D2-524BFF824CB4}" type="datetimeFigureOut">
              <a:rPr lang="es-CL" smtClean="0"/>
              <a:t>01-09-2022</a:t>
            </a:fld>
            <a:endParaRPr lang="es-CL"/>
          </a:p>
        </p:txBody>
      </p:sp>
      <p:sp>
        <p:nvSpPr>
          <p:cNvPr id="5" name="Footer Placeholder 4"/>
          <p:cNvSpPr>
            <a:spLocks noGrp="1"/>
          </p:cNvSpPr>
          <p:nvPr>
            <p:ph type="ftr" sz="quarter" idx="11"/>
          </p:nvPr>
        </p:nvSpPr>
        <p:spPr>
          <a:xfrm>
            <a:off x="516133" y="6387910"/>
            <a:ext cx="3859795" cy="228660"/>
          </a:xfrm>
        </p:spPr>
        <p:txBody>
          <a:bodyPr/>
          <a:lstStyle/>
          <a:p>
            <a:endParaRPr lang="es-CL"/>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9DD4EE4F-1EED-428A-A1FF-76370C9AB402}" type="slidenum">
              <a:rPr lang="es-CL" smtClean="0"/>
              <a:t>‹Nº›</a:t>
            </a:fld>
            <a:endParaRPr lang="es-CL"/>
          </a:p>
        </p:txBody>
      </p:sp>
    </p:spTree>
    <p:extLst>
      <p:ext uri="{BB962C8B-B14F-4D97-AF65-F5344CB8AC3E}">
        <p14:creationId xmlns:p14="http://schemas.microsoft.com/office/powerpoint/2010/main" val="2848841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641CB3-D1C4-4B83-90D2-524BFF824CB4}" type="datetimeFigureOut">
              <a:rPr lang="es-CL" smtClean="0"/>
              <a:t>01-09-2022</a:t>
            </a:fld>
            <a:endParaRPr lang="es-CL"/>
          </a:p>
        </p:txBody>
      </p:sp>
      <p:sp>
        <p:nvSpPr>
          <p:cNvPr id="5" name="Footer Placeholder 4"/>
          <p:cNvSpPr>
            <a:spLocks noGrp="1"/>
          </p:cNvSpPr>
          <p:nvPr>
            <p:ph type="ftr" sz="quarter" idx="11"/>
          </p:nvPr>
        </p:nvSpPr>
        <p:spPr>
          <a:xfrm>
            <a:off x="538546" y="6365498"/>
            <a:ext cx="3859795" cy="228660"/>
          </a:xfrm>
        </p:spPr>
        <p:txBody>
          <a:bodyPr/>
          <a:lstStyle/>
          <a:p>
            <a:endParaRPr lang="es-CL"/>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9DD4EE4F-1EED-428A-A1FF-76370C9AB402}" type="slidenum">
              <a:rPr lang="es-CL" smtClean="0"/>
              <a:t>‹Nº›</a:t>
            </a:fld>
            <a:endParaRPr lang="es-CL"/>
          </a:p>
        </p:txBody>
      </p:sp>
    </p:spTree>
    <p:extLst>
      <p:ext uri="{BB962C8B-B14F-4D97-AF65-F5344CB8AC3E}">
        <p14:creationId xmlns:p14="http://schemas.microsoft.com/office/powerpoint/2010/main" val="3812671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641CB3-D1C4-4B83-90D2-524BFF824CB4}" type="datetimeFigureOut">
              <a:rPr lang="es-CL" smtClean="0"/>
              <a:t>01-09-2022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DD4EE4F-1EED-428A-A1FF-76370C9AB402}" type="slidenum">
              <a:rPr lang="es-CL" smtClean="0"/>
              <a:t>‹Nº›</a:t>
            </a:fld>
            <a:endParaRPr lang="es-CL"/>
          </a:p>
        </p:txBody>
      </p:sp>
    </p:spTree>
    <p:extLst>
      <p:ext uri="{BB962C8B-B14F-4D97-AF65-F5344CB8AC3E}">
        <p14:creationId xmlns:p14="http://schemas.microsoft.com/office/powerpoint/2010/main" val="1283234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D641CB3-D1C4-4B83-90D2-524BFF824CB4}" type="datetimeFigureOut">
              <a:rPr lang="es-CL" smtClean="0"/>
              <a:t>01-09-2022</a:t>
            </a:fld>
            <a:endParaRPr lang="es-CL"/>
          </a:p>
        </p:txBody>
      </p:sp>
      <p:sp>
        <p:nvSpPr>
          <p:cNvPr id="5" name="Footer Placeholder 4"/>
          <p:cNvSpPr>
            <a:spLocks noGrp="1"/>
          </p:cNvSpPr>
          <p:nvPr>
            <p:ph type="ftr" sz="quarter" idx="11"/>
          </p:nvPr>
        </p:nvSpPr>
        <p:spPr/>
        <p:txBody>
          <a:bodyPr/>
          <a:lstStyle/>
          <a:p>
            <a:endParaRPr lang="es-CL"/>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DD4EE4F-1EED-428A-A1FF-76370C9AB402}" type="slidenum">
              <a:rPr lang="es-CL" smtClean="0"/>
              <a:t>‹Nº›</a:t>
            </a:fld>
            <a:endParaRPr lang="es-CL"/>
          </a:p>
        </p:txBody>
      </p:sp>
    </p:spTree>
    <p:extLst>
      <p:ext uri="{BB962C8B-B14F-4D97-AF65-F5344CB8AC3E}">
        <p14:creationId xmlns:p14="http://schemas.microsoft.com/office/powerpoint/2010/main" val="264040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s-ES"/>
              <a:t>Haga clic para modificar el estilo de título del patrón</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D641CB3-D1C4-4B83-90D2-524BFF824CB4}" type="datetimeFigureOut">
              <a:rPr lang="es-CL" smtClean="0"/>
              <a:t>01-09-2022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DD4EE4F-1EED-428A-A1FF-76370C9AB402}" type="slidenum">
              <a:rPr lang="es-CL" smtClean="0"/>
              <a:t>‹Nº›</a:t>
            </a:fld>
            <a:endParaRPr lang="es-CL"/>
          </a:p>
        </p:txBody>
      </p:sp>
    </p:spTree>
    <p:extLst>
      <p:ext uri="{BB962C8B-B14F-4D97-AF65-F5344CB8AC3E}">
        <p14:creationId xmlns:p14="http://schemas.microsoft.com/office/powerpoint/2010/main" val="298870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D641CB3-D1C4-4B83-90D2-524BFF824CB4}" type="datetimeFigureOut">
              <a:rPr lang="es-CL" smtClean="0"/>
              <a:t>01-09-2022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DD4EE4F-1EED-428A-A1FF-76370C9AB402}" type="slidenum">
              <a:rPr lang="es-CL" smtClean="0"/>
              <a:t>‹Nº›</a:t>
            </a:fld>
            <a:endParaRPr lang="es-CL"/>
          </a:p>
        </p:txBody>
      </p:sp>
    </p:spTree>
    <p:extLst>
      <p:ext uri="{BB962C8B-B14F-4D97-AF65-F5344CB8AC3E}">
        <p14:creationId xmlns:p14="http://schemas.microsoft.com/office/powerpoint/2010/main" val="170056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D641CB3-D1C4-4B83-90D2-524BFF824CB4}" type="datetimeFigureOut">
              <a:rPr lang="es-CL" smtClean="0"/>
              <a:t>01-09-2022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DD4EE4F-1EED-428A-A1FF-76370C9AB402}" type="slidenum">
              <a:rPr lang="es-CL" smtClean="0"/>
              <a:t>‹Nº›</a:t>
            </a:fld>
            <a:endParaRPr lang="es-CL"/>
          </a:p>
        </p:txBody>
      </p:sp>
    </p:spTree>
    <p:extLst>
      <p:ext uri="{BB962C8B-B14F-4D97-AF65-F5344CB8AC3E}">
        <p14:creationId xmlns:p14="http://schemas.microsoft.com/office/powerpoint/2010/main" val="218564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8D641CB3-D1C4-4B83-90D2-524BFF824CB4}" type="datetimeFigureOut">
              <a:rPr lang="es-CL" smtClean="0"/>
              <a:t>01-09-2022</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9DD4EE4F-1EED-428A-A1FF-76370C9AB402}" type="slidenum">
              <a:rPr lang="es-CL" smtClean="0"/>
              <a:t>‹Nº›</a:t>
            </a:fld>
            <a:endParaRPr lang="es-CL"/>
          </a:p>
        </p:txBody>
      </p:sp>
    </p:spTree>
    <p:extLst>
      <p:ext uri="{BB962C8B-B14F-4D97-AF65-F5344CB8AC3E}">
        <p14:creationId xmlns:p14="http://schemas.microsoft.com/office/powerpoint/2010/main" val="419295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D641CB3-D1C4-4B83-90D2-524BFF824CB4}" type="datetimeFigureOut">
              <a:rPr lang="es-CL" smtClean="0"/>
              <a:t>01-09-2022</a:t>
            </a:fld>
            <a:endParaRPr lang="es-CL"/>
          </a:p>
        </p:txBody>
      </p:sp>
      <p:sp>
        <p:nvSpPr>
          <p:cNvPr id="6" name="Footer Placeholder 5"/>
          <p:cNvSpPr>
            <a:spLocks noGrp="1"/>
          </p:cNvSpPr>
          <p:nvPr>
            <p:ph type="ftr" sz="quarter" idx="11"/>
          </p:nvPr>
        </p:nvSpPr>
        <p:spPr/>
        <p:txBody>
          <a:bodyPr/>
          <a:lstStyle/>
          <a:p>
            <a:endParaRPr lang="es-CL"/>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9DD4EE4F-1EED-428A-A1FF-76370C9AB402}" type="slidenum">
              <a:rPr lang="es-CL" smtClean="0"/>
              <a:t>‹Nº›</a:t>
            </a:fld>
            <a:endParaRPr lang="es-CL"/>
          </a:p>
        </p:txBody>
      </p:sp>
    </p:spTree>
    <p:extLst>
      <p:ext uri="{BB962C8B-B14F-4D97-AF65-F5344CB8AC3E}">
        <p14:creationId xmlns:p14="http://schemas.microsoft.com/office/powerpoint/2010/main" val="271922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D641CB3-D1C4-4B83-90D2-524BFF824CB4}" type="datetimeFigureOut">
              <a:rPr lang="es-CL" smtClean="0"/>
              <a:t>01-09-2022</a:t>
            </a:fld>
            <a:endParaRPr lang="es-CL"/>
          </a:p>
        </p:txBody>
      </p:sp>
      <p:sp>
        <p:nvSpPr>
          <p:cNvPr id="6" name="Footer Placeholder 5"/>
          <p:cNvSpPr>
            <a:spLocks noGrp="1"/>
          </p:cNvSpPr>
          <p:nvPr>
            <p:ph type="ftr" sz="quarter" idx="11"/>
          </p:nvPr>
        </p:nvSpPr>
        <p:spPr/>
        <p:txBody>
          <a:bodyPr/>
          <a:lstStyle/>
          <a:p>
            <a:endParaRPr lang="es-CL"/>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9DD4EE4F-1EED-428A-A1FF-76370C9AB402}" type="slidenum">
              <a:rPr lang="es-CL" smtClean="0"/>
              <a:t>‹Nº›</a:t>
            </a:fld>
            <a:endParaRPr lang="es-CL"/>
          </a:p>
        </p:txBody>
      </p:sp>
    </p:spTree>
    <p:extLst>
      <p:ext uri="{BB962C8B-B14F-4D97-AF65-F5344CB8AC3E}">
        <p14:creationId xmlns:p14="http://schemas.microsoft.com/office/powerpoint/2010/main" val="182856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8D641CB3-D1C4-4B83-90D2-524BFF824CB4}" type="datetimeFigureOut">
              <a:rPr lang="es-CL" smtClean="0"/>
              <a:t>01-09-2022</a:t>
            </a:fld>
            <a:endParaRPr lang="es-CL"/>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s-CL"/>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9DD4EE4F-1EED-428A-A1FF-76370C9AB402}" type="slidenum">
              <a:rPr lang="es-CL" smtClean="0"/>
              <a:t>‹Nº›</a:t>
            </a:fld>
            <a:endParaRPr lang="es-CL"/>
          </a:p>
        </p:txBody>
      </p:sp>
    </p:spTree>
    <p:extLst>
      <p:ext uri="{BB962C8B-B14F-4D97-AF65-F5344CB8AC3E}">
        <p14:creationId xmlns:p14="http://schemas.microsoft.com/office/powerpoint/2010/main" val="813502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E417F-83E3-4D91-8257-E09EAC0FB57C}"/>
              </a:ext>
            </a:extLst>
          </p:cNvPr>
          <p:cNvSpPr>
            <a:spLocks noGrp="1"/>
          </p:cNvSpPr>
          <p:nvPr>
            <p:ph type="ctrTitle"/>
          </p:nvPr>
        </p:nvSpPr>
        <p:spPr/>
        <p:txBody>
          <a:bodyPr/>
          <a:lstStyle/>
          <a:p>
            <a:r>
              <a:rPr lang="es-CL" dirty="0"/>
              <a:t>ICI 4540</a:t>
            </a:r>
          </a:p>
        </p:txBody>
      </p:sp>
      <p:sp>
        <p:nvSpPr>
          <p:cNvPr id="3" name="Subtítulo 2">
            <a:extLst>
              <a:ext uri="{FF2B5EF4-FFF2-40B4-BE49-F238E27FC236}">
                <a16:creationId xmlns:a16="http://schemas.microsoft.com/office/drawing/2014/main" id="{28188187-DB5F-4678-B01A-D320F9BD2C7A}"/>
              </a:ext>
            </a:extLst>
          </p:cNvPr>
          <p:cNvSpPr>
            <a:spLocks noGrp="1"/>
          </p:cNvSpPr>
          <p:nvPr>
            <p:ph type="subTitle" idx="1"/>
          </p:nvPr>
        </p:nvSpPr>
        <p:spPr>
          <a:xfrm>
            <a:off x="866440" y="4777380"/>
            <a:ext cx="6801904" cy="1459932"/>
          </a:xfrm>
        </p:spPr>
        <p:txBody>
          <a:bodyPr>
            <a:normAutofit/>
          </a:bodyPr>
          <a:lstStyle/>
          <a:p>
            <a:r>
              <a:rPr lang="es-CL" sz="3300" dirty="0"/>
              <a:t>English workshop</a:t>
            </a:r>
          </a:p>
          <a:p>
            <a:endParaRPr lang="es-CL" sz="2000" dirty="0"/>
          </a:p>
          <a:p>
            <a:r>
              <a:rPr lang="es-CL" sz="2000" dirty="0"/>
              <a:t>Nicole.boye@Gmail.com </a:t>
            </a:r>
          </a:p>
        </p:txBody>
      </p:sp>
    </p:spTree>
    <p:extLst>
      <p:ext uri="{BB962C8B-B14F-4D97-AF65-F5344CB8AC3E}">
        <p14:creationId xmlns:p14="http://schemas.microsoft.com/office/powerpoint/2010/main" val="1824284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Objectives</a:t>
            </a:r>
            <a:r>
              <a:rPr lang="es-MX" dirty="0"/>
              <a:t>: General and </a:t>
            </a:r>
            <a:r>
              <a:rPr lang="es-MX" dirty="0" err="1"/>
              <a:t>specific</a:t>
            </a:r>
            <a:endParaRPr lang="es-CL" dirty="0"/>
          </a:p>
        </p:txBody>
      </p:sp>
      <p:sp>
        <p:nvSpPr>
          <p:cNvPr id="3" name="2 Marcador de contenido"/>
          <p:cNvSpPr>
            <a:spLocks noGrp="1"/>
          </p:cNvSpPr>
          <p:nvPr>
            <p:ph idx="1"/>
          </p:nvPr>
        </p:nvSpPr>
        <p:spPr/>
        <p:txBody>
          <a:bodyPr/>
          <a:lstStyle/>
          <a:p>
            <a:r>
              <a:rPr lang="en-US" dirty="0"/>
              <a:t>You need to present the objectives.</a:t>
            </a:r>
          </a:p>
          <a:p>
            <a:endParaRPr lang="en-US" dirty="0"/>
          </a:p>
          <a:p>
            <a:r>
              <a:rPr lang="en-US" dirty="0"/>
              <a:t>What are the objectives??</a:t>
            </a:r>
          </a:p>
          <a:p>
            <a:r>
              <a:rPr lang="en-US" dirty="0"/>
              <a:t>Principal, secondary???</a:t>
            </a:r>
          </a:p>
          <a:p>
            <a:endParaRPr lang="en-US" dirty="0"/>
          </a:p>
          <a:p>
            <a:r>
              <a:rPr lang="en-US" dirty="0"/>
              <a:t>Our objectives are….</a:t>
            </a:r>
          </a:p>
          <a:p>
            <a:r>
              <a:rPr lang="en-US" dirty="0"/>
              <a:t>Our principal objective is …..</a:t>
            </a:r>
          </a:p>
        </p:txBody>
      </p:sp>
    </p:spTree>
    <p:extLst>
      <p:ext uri="{BB962C8B-B14F-4D97-AF65-F5344CB8AC3E}">
        <p14:creationId xmlns:p14="http://schemas.microsoft.com/office/powerpoint/2010/main" val="10172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0D059C-9168-41BB-BEAF-8374C4411411}"/>
              </a:ext>
            </a:extLst>
          </p:cNvPr>
          <p:cNvSpPr>
            <a:spLocks noGrp="1"/>
          </p:cNvSpPr>
          <p:nvPr>
            <p:ph type="title"/>
          </p:nvPr>
        </p:nvSpPr>
        <p:spPr>
          <a:xfrm>
            <a:off x="449897" y="1052736"/>
            <a:ext cx="8229600" cy="634082"/>
          </a:xfrm>
        </p:spPr>
        <p:txBody>
          <a:bodyPr>
            <a:normAutofit fontScale="90000"/>
          </a:bodyPr>
          <a:lstStyle/>
          <a:p>
            <a:r>
              <a:rPr lang="en-US" b="1" dirty="0"/>
              <a:t>Tips to keep in mind when you are writing down the Objectives:</a:t>
            </a:r>
            <a:br>
              <a:rPr lang="en-US" dirty="0"/>
            </a:br>
            <a:endParaRPr lang="es-CL" dirty="0"/>
          </a:p>
        </p:txBody>
      </p:sp>
      <p:sp>
        <p:nvSpPr>
          <p:cNvPr id="3" name="Marcador de contenido 2">
            <a:extLst>
              <a:ext uri="{FF2B5EF4-FFF2-40B4-BE49-F238E27FC236}">
                <a16:creationId xmlns:a16="http://schemas.microsoft.com/office/drawing/2014/main" id="{CAC452E2-12A9-4BA1-A746-2BAD7C78DF64}"/>
              </a:ext>
            </a:extLst>
          </p:cNvPr>
          <p:cNvSpPr>
            <a:spLocks noGrp="1"/>
          </p:cNvSpPr>
          <p:nvPr>
            <p:ph idx="1"/>
          </p:nvPr>
        </p:nvSpPr>
        <p:spPr>
          <a:xfrm>
            <a:off x="449897" y="2564904"/>
            <a:ext cx="8229600" cy="4293096"/>
          </a:xfrm>
        </p:spPr>
        <p:txBody>
          <a:bodyPr>
            <a:normAutofit/>
          </a:bodyPr>
          <a:lstStyle/>
          <a:p>
            <a:r>
              <a:rPr lang="en-US" sz="2400" dirty="0"/>
              <a:t>Objectives should be inspirational and easy to remember. ...</a:t>
            </a:r>
          </a:p>
          <a:p>
            <a:r>
              <a:rPr lang="en-US" sz="2400" dirty="0"/>
              <a:t>Objectives should be qualitative. ...</a:t>
            </a:r>
          </a:p>
          <a:p>
            <a:r>
              <a:rPr lang="en-US" sz="2400" dirty="0"/>
              <a:t>Objectives should be actionable and achievable. ...</a:t>
            </a:r>
          </a:p>
          <a:p>
            <a:r>
              <a:rPr lang="en-US" sz="2400" dirty="0"/>
              <a:t>Objectives should provide value. ...</a:t>
            </a:r>
          </a:p>
          <a:p>
            <a:r>
              <a:rPr lang="en-US" sz="2400" dirty="0"/>
              <a:t>Objectives should not be easy.</a:t>
            </a:r>
          </a:p>
          <a:p>
            <a:endParaRPr lang="es-CL" dirty="0"/>
          </a:p>
        </p:txBody>
      </p:sp>
    </p:spTree>
    <p:extLst>
      <p:ext uri="{BB962C8B-B14F-4D97-AF65-F5344CB8AC3E}">
        <p14:creationId xmlns:p14="http://schemas.microsoft.com/office/powerpoint/2010/main" val="199196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40C34-BA1D-452F-BFC8-30D5A1A0A03C}"/>
              </a:ext>
            </a:extLst>
          </p:cNvPr>
          <p:cNvSpPr>
            <a:spLocks noGrp="1"/>
          </p:cNvSpPr>
          <p:nvPr>
            <p:ph type="title"/>
          </p:nvPr>
        </p:nvSpPr>
        <p:spPr>
          <a:xfrm>
            <a:off x="755576" y="836712"/>
            <a:ext cx="7919256" cy="1143000"/>
          </a:xfrm>
        </p:spPr>
        <p:txBody>
          <a:bodyPr>
            <a:normAutofit fontScale="90000"/>
          </a:bodyPr>
          <a:lstStyle/>
          <a:p>
            <a:r>
              <a:rPr lang="en-US" dirty="0"/>
              <a:t>Think of the potential focus areas for this quarter and ask yourself the following questions:</a:t>
            </a:r>
            <a:br>
              <a:rPr lang="en-US" dirty="0"/>
            </a:br>
            <a:endParaRPr lang="es-CL" dirty="0"/>
          </a:p>
        </p:txBody>
      </p:sp>
      <p:sp>
        <p:nvSpPr>
          <p:cNvPr id="3" name="Marcador de contenido 2">
            <a:extLst>
              <a:ext uri="{FF2B5EF4-FFF2-40B4-BE49-F238E27FC236}">
                <a16:creationId xmlns:a16="http://schemas.microsoft.com/office/drawing/2014/main" id="{6C1D625F-218B-4C1E-9F4A-BA21F60B4E1B}"/>
              </a:ext>
            </a:extLst>
          </p:cNvPr>
          <p:cNvSpPr>
            <a:spLocks noGrp="1"/>
          </p:cNvSpPr>
          <p:nvPr>
            <p:ph idx="1"/>
          </p:nvPr>
        </p:nvSpPr>
        <p:spPr>
          <a:xfrm>
            <a:off x="323528" y="2717035"/>
            <a:ext cx="8229600" cy="3773016"/>
          </a:xfrm>
        </p:spPr>
        <p:txBody>
          <a:bodyPr>
            <a:normAutofit/>
          </a:bodyPr>
          <a:lstStyle/>
          <a:p>
            <a:r>
              <a:rPr lang="en-US" dirty="0"/>
              <a:t>What problems or challenges do we need to solve? How do we solve them?</a:t>
            </a:r>
          </a:p>
          <a:p>
            <a:r>
              <a:rPr lang="en-US" dirty="0"/>
              <a:t>What is stopping us? How can we overcome it?</a:t>
            </a:r>
          </a:p>
          <a:p>
            <a:r>
              <a:rPr lang="en-US" dirty="0"/>
              <a:t>What could be changed for us to have better results as a team?</a:t>
            </a:r>
          </a:p>
          <a:p>
            <a:r>
              <a:rPr lang="en-US" dirty="0"/>
              <a:t>What could we achieve in one quarter?</a:t>
            </a:r>
          </a:p>
          <a:p>
            <a:endParaRPr lang="es-CL" dirty="0"/>
          </a:p>
        </p:txBody>
      </p:sp>
    </p:spTree>
    <p:extLst>
      <p:ext uri="{BB962C8B-B14F-4D97-AF65-F5344CB8AC3E}">
        <p14:creationId xmlns:p14="http://schemas.microsoft.com/office/powerpoint/2010/main" val="393596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6351D4-2FC6-4DF8-9FD9-58D29654CF8C}"/>
              </a:ext>
            </a:extLst>
          </p:cNvPr>
          <p:cNvSpPr>
            <a:spLocks noGrp="1"/>
          </p:cNvSpPr>
          <p:nvPr>
            <p:ph type="title"/>
          </p:nvPr>
        </p:nvSpPr>
        <p:spPr/>
        <p:txBody>
          <a:bodyPr/>
          <a:lstStyle/>
          <a:p>
            <a:r>
              <a:rPr lang="en-US" dirty="0"/>
              <a:t>SMART Objectives</a:t>
            </a:r>
            <a:endParaRPr lang="es-CL" dirty="0"/>
          </a:p>
        </p:txBody>
      </p:sp>
      <p:sp>
        <p:nvSpPr>
          <p:cNvPr id="3" name="Marcador de contenido 2">
            <a:extLst>
              <a:ext uri="{FF2B5EF4-FFF2-40B4-BE49-F238E27FC236}">
                <a16:creationId xmlns:a16="http://schemas.microsoft.com/office/drawing/2014/main" id="{40EC8137-ADFD-43D2-A3F7-B937E30959FC}"/>
              </a:ext>
            </a:extLst>
          </p:cNvPr>
          <p:cNvSpPr>
            <a:spLocks noGrp="1"/>
          </p:cNvSpPr>
          <p:nvPr>
            <p:ph idx="1"/>
          </p:nvPr>
        </p:nvSpPr>
        <p:spPr>
          <a:xfrm>
            <a:off x="437727" y="2492896"/>
            <a:ext cx="8229600" cy="3373835"/>
          </a:xfrm>
        </p:spPr>
        <p:txBody>
          <a:bodyPr/>
          <a:lstStyle/>
          <a:p>
            <a:r>
              <a:rPr lang="en-US" dirty="0"/>
              <a:t>Specific: concrete, detailed, well defined</a:t>
            </a:r>
          </a:p>
          <a:p>
            <a:r>
              <a:rPr lang="en-US" dirty="0"/>
              <a:t>Measurable: numbers, quantity, comparison</a:t>
            </a:r>
          </a:p>
          <a:p>
            <a:r>
              <a:rPr lang="en-US" dirty="0"/>
              <a:t>Achievable: feasible, actionable </a:t>
            </a:r>
          </a:p>
          <a:p>
            <a:r>
              <a:rPr lang="en-US" dirty="0"/>
              <a:t>Realistic: considering resources </a:t>
            </a:r>
          </a:p>
          <a:p>
            <a:r>
              <a:rPr lang="en-US" dirty="0"/>
              <a:t>Time-Bound: a defined time line </a:t>
            </a:r>
            <a:endParaRPr lang="es-CL" dirty="0"/>
          </a:p>
        </p:txBody>
      </p:sp>
      <p:pic>
        <p:nvPicPr>
          <p:cNvPr id="4" name="Imagen 3">
            <a:extLst>
              <a:ext uri="{FF2B5EF4-FFF2-40B4-BE49-F238E27FC236}">
                <a16:creationId xmlns:a16="http://schemas.microsoft.com/office/drawing/2014/main" id="{57031DDF-D404-4C23-975F-07F8944FC23B}"/>
              </a:ext>
            </a:extLst>
          </p:cNvPr>
          <p:cNvPicPr>
            <a:picLocks noChangeAspect="1"/>
          </p:cNvPicPr>
          <p:nvPr/>
        </p:nvPicPr>
        <p:blipFill>
          <a:blip r:embed="rId2"/>
          <a:stretch>
            <a:fillRect/>
          </a:stretch>
        </p:blipFill>
        <p:spPr>
          <a:xfrm>
            <a:off x="2987824" y="5013176"/>
            <a:ext cx="3286173" cy="1719764"/>
          </a:xfrm>
          <a:prstGeom prst="rect">
            <a:avLst/>
          </a:prstGeom>
        </p:spPr>
      </p:pic>
    </p:spTree>
    <p:extLst>
      <p:ext uri="{BB962C8B-B14F-4D97-AF65-F5344CB8AC3E}">
        <p14:creationId xmlns:p14="http://schemas.microsoft.com/office/powerpoint/2010/main" val="4073392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0CFFBC-EAE2-4223-9669-C008253D7D50}"/>
              </a:ext>
            </a:extLst>
          </p:cNvPr>
          <p:cNvSpPr>
            <a:spLocks noGrp="1"/>
          </p:cNvSpPr>
          <p:nvPr>
            <p:ph type="title"/>
          </p:nvPr>
        </p:nvSpPr>
        <p:spPr>
          <a:xfrm>
            <a:off x="1400164" y="898205"/>
            <a:ext cx="6343672" cy="709865"/>
          </a:xfrm>
        </p:spPr>
        <p:txBody>
          <a:bodyPr/>
          <a:lstStyle/>
          <a:p>
            <a:r>
              <a:rPr lang="es-ES" dirty="0" err="1"/>
              <a:t>Bloom´s</a:t>
            </a:r>
            <a:r>
              <a:rPr lang="es-ES" dirty="0"/>
              <a:t> </a:t>
            </a:r>
            <a:r>
              <a:rPr lang="es-ES" dirty="0" err="1"/>
              <a:t>Taxonomy</a:t>
            </a:r>
            <a:endParaRPr lang="es-CL" dirty="0"/>
          </a:p>
        </p:txBody>
      </p:sp>
      <p:pic>
        <p:nvPicPr>
          <p:cNvPr id="2050" name="Picture 2" descr="Bloom's Taxonomy | Center for Teaching | Vanderbilt University">
            <a:extLst>
              <a:ext uri="{FF2B5EF4-FFF2-40B4-BE49-F238E27FC236}">
                <a16:creationId xmlns:a16="http://schemas.microsoft.com/office/drawing/2014/main" id="{D4E947F5-6311-4394-A3C0-D0F34D20FA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79712" y="3140968"/>
            <a:ext cx="6191250" cy="348615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F1DE128D-92D9-45F6-A349-23D53B253318}"/>
              </a:ext>
            </a:extLst>
          </p:cNvPr>
          <p:cNvSpPr/>
          <p:nvPr/>
        </p:nvSpPr>
        <p:spPr>
          <a:xfrm>
            <a:off x="251520" y="2188259"/>
            <a:ext cx="4572000" cy="646331"/>
          </a:xfrm>
          <a:prstGeom prst="rect">
            <a:avLst/>
          </a:prstGeom>
        </p:spPr>
        <p:txBody>
          <a:bodyPr>
            <a:spAutoFit/>
          </a:bodyPr>
          <a:lstStyle/>
          <a:p>
            <a:r>
              <a:rPr lang="en-US" dirty="0">
                <a:solidFill>
                  <a:srgbClr val="000000"/>
                </a:solidFill>
                <a:latin typeface="Lato"/>
              </a:rPr>
              <a:t>Bloom’s Taxonomy provides a list of action verbs based on each level of understanding</a:t>
            </a:r>
            <a:endParaRPr lang="es-CL" dirty="0"/>
          </a:p>
        </p:txBody>
      </p:sp>
    </p:spTree>
    <p:extLst>
      <p:ext uri="{BB962C8B-B14F-4D97-AF65-F5344CB8AC3E}">
        <p14:creationId xmlns:p14="http://schemas.microsoft.com/office/powerpoint/2010/main" val="57408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 to empower and enrich your grammar teaching with Bloom's Taxonomy - The  ESL Educator">
            <a:extLst>
              <a:ext uri="{FF2B5EF4-FFF2-40B4-BE49-F238E27FC236}">
                <a16:creationId xmlns:a16="http://schemas.microsoft.com/office/drawing/2014/main" id="{1579EB21-C3A4-44C1-870B-349E24346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44824"/>
            <a:ext cx="76200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994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B5824-D968-4138-B0F1-83CF6E21BDED}"/>
              </a:ext>
            </a:extLst>
          </p:cNvPr>
          <p:cNvSpPr>
            <a:spLocks noGrp="1"/>
          </p:cNvSpPr>
          <p:nvPr>
            <p:ph type="title"/>
          </p:nvPr>
        </p:nvSpPr>
        <p:spPr>
          <a:xfrm>
            <a:off x="1187624" y="1052736"/>
            <a:ext cx="5912120" cy="1008112"/>
          </a:xfrm>
        </p:spPr>
        <p:txBody>
          <a:bodyPr>
            <a:normAutofit fontScale="90000"/>
          </a:bodyPr>
          <a:lstStyle/>
          <a:p>
            <a:pPr marL="514350" indent="-514350"/>
            <a:r>
              <a:rPr lang="en-US" dirty="0"/>
              <a:t>Problem to be solved </a:t>
            </a:r>
            <a:br>
              <a:rPr lang="en-US" dirty="0"/>
            </a:br>
            <a:endParaRPr lang="es-CL" dirty="0"/>
          </a:p>
        </p:txBody>
      </p:sp>
      <p:pic>
        <p:nvPicPr>
          <p:cNvPr id="4098" name="Picture 2" descr="6 More Ways to Help Your Team Learn to Problem-Solve - Liz ...">
            <a:extLst>
              <a:ext uri="{FF2B5EF4-FFF2-40B4-BE49-F238E27FC236}">
                <a16:creationId xmlns:a16="http://schemas.microsoft.com/office/drawing/2014/main" id="{BDC8544D-47F4-4134-8424-759861BEB0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69" y="3261177"/>
            <a:ext cx="6158458" cy="3462422"/>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0809FB02-CF8D-4737-8594-2413853653BE}"/>
              </a:ext>
            </a:extLst>
          </p:cNvPr>
          <p:cNvSpPr/>
          <p:nvPr/>
        </p:nvSpPr>
        <p:spPr>
          <a:xfrm>
            <a:off x="971600" y="2060848"/>
            <a:ext cx="7837531" cy="830997"/>
          </a:xfrm>
          <a:prstGeom prst="rect">
            <a:avLst/>
          </a:prstGeom>
        </p:spPr>
        <p:txBody>
          <a:bodyPr wrap="square">
            <a:spAutoFit/>
          </a:bodyPr>
          <a:lstStyle/>
          <a:p>
            <a:r>
              <a:rPr lang="en-US" sz="2400" b="1" dirty="0">
                <a:solidFill>
                  <a:srgbClr val="2A2A40"/>
                </a:solidFill>
                <a:latin typeface="NotoSerif-SemiBold"/>
              </a:rPr>
              <a:t>However the most fundamental question you should start with is this: what problem am I solving?</a:t>
            </a:r>
            <a:endParaRPr lang="es-CL" sz="2400" dirty="0"/>
          </a:p>
        </p:txBody>
      </p:sp>
    </p:spTree>
    <p:extLst>
      <p:ext uri="{BB962C8B-B14F-4D97-AF65-F5344CB8AC3E}">
        <p14:creationId xmlns:p14="http://schemas.microsoft.com/office/powerpoint/2010/main" val="1722140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79A247-44FF-486A-8A30-0A75845052B9}"/>
              </a:ext>
            </a:extLst>
          </p:cNvPr>
          <p:cNvSpPr>
            <a:spLocks noGrp="1"/>
          </p:cNvSpPr>
          <p:nvPr>
            <p:ph type="title"/>
          </p:nvPr>
        </p:nvSpPr>
        <p:spPr>
          <a:xfrm>
            <a:off x="1475656" y="1412776"/>
            <a:ext cx="8229600" cy="292894"/>
          </a:xfrm>
        </p:spPr>
        <p:txBody>
          <a:bodyPr>
            <a:normAutofit fontScale="90000"/>
          </a:bodyPr>
          <a:lstStyle/>
          <a:p>
            <a:r>
              <a:rPr lang="en-US" dirty="0"/>
              <a:t>Presentation of the client</a:t>
            </a:r>
            <a:br>
              <a:rPr lang="en-US" dirty="0"/>
            </a:br>
            <a:br>
              <a:rPr lang="en-US" dirty="0"/>
            </a:br>
            <a:endParaRPr lang="es-CL" dirty="0"/>
          </a:p>
        </p:txBody>
      </p:sp>
      <p:sp>
        <p:nvSpPr>
          <p:cNvPr id="3" name="Marcador de contenido 2">
            <a:extLst>
              <a:ext uri="{FF2B5EF4-FFF2-40B4-BE49-F238E27FC236}">
                <a16:creationId xmlns:a16="http://schemas.microsoft.com/office/drawing/2014/main" id="{4B2A6B77-5635-4912-83E9-FD51399A7BD1}"/>
              </a:ext>
            </a:extLst>
          </p:cNvPr>
          <p:cNvSpPr>
            <a:spLocks noGrp="1"/>
          </p:cNvSpPr>
          <p:nvPr>
            <p:ph idx="1"/>
          </p:nvPr>
        </p:nvSpPr>
        <p:spPr/>
        <p:txBody>
          <a:bodyPr>
            <a:normAutofit/>
          </a:bodyPr>
          <a:lstStyle/>
          <a:p>
            <a:r>
              <a:rPr lang="es-ES" sz="3600" b="1" dirty="0"/>
              <a:t>Who?</a:t>
            </a:r>
          </a:p>
          <a:p>
            <a:r>
              <a:rPr lang="es-ES" sz="3600" b="1" dirty="0" err="1"/>
              <a:t>What</a:t>
            </a:r>
            <a:r>
              <a:rPr lang="es-ES" sz="3600" b="1" dirty="0"/>
              <a:t>?</a:t>
            </a:r>
          </a:p>
          <a:p>
            <a:r>
              <a:rPr lang="es-ES" sz="3600" b="1" dirty="0" err="1"/>
              <a:t>Where</a:t>
            </a:r>
            <a:r>
              <a:rPr lang="es-ES" sz="3600" b="1" dirty="0"/>
              <a:t>?</a:t>
            </a:r>
          </a:p>
          <a:p>
            <a:r>
              <a:rPr lang="es-ES" sz="3600" b="1" dirty="0"/>
              <a:t>Meetings</a:t>
            </a:r>
          </a:p>
          <a:p>
            <a:r>
              <a:rPr lang="es-ES" sz="3600" b="1" dirty="0" err="1"/>
              <a:t>Requirements</a:t>
            </a:r>
            <a:endParaRPr lang="es-ES" sz="3600" b="1" dirty="0"/>
          </a:p>
          <a:p>
            <a:pPr marL="0" indent="0">
              <a:buNone/>
            </a:pPr>
            <a:endParaRPr lang="es-CL" sz="3600" b="1" dirty="0"/>
          </a:p>
        </p:txBody>
      </p:sp>
    </p:spTree>
    <p:extLst>
      <p:ext uri="{BB962C8B-B14F-4D97-AF65-F5344CB8AC3E}">
        <p14:creationId xmlns:p14="http://schemas.microsoft.com/office/powerpoint/2010/main" val="1569342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CD5ABC-0F40-4BA3-8071-535EE25C9202}"/>
              </a:ext>
            </a:extLst>
          </p:cNvPr>
          <p:cNvSpPr>
            <a:spLocks noGrp="1"/>
          </p:cNvSpPr>
          <p:nvPr>
            <p:ph type="ctrTitle"/>
          </p:nvPr>
        </p:nvSpPr>
        <p:spPr>
          <a:xfrm>
            <a:off x="883072" y="2924944"/>
            <a:ext cx="7772400" cy="1470025"/>
          </a:xfrm>
        </p:spPr>
        <p:txBody>
          <a:bodyPr/>
          <a:lstStyle/>
          <a:p>
            <a:r>
              <a:rPr lang="es-ES" dirty="0" err="1"/>
              <a:t>Tips</a:t>
            </a:r>
            <a:r>
              <a:rPr lang="es-ES" dirty="0"/>
              <a:t> </a:t>
            </a:r>
            <a:r>
              <a:rPr lang="es-ES" dirty="0" err="1"/>
              <a:t>for</a:t>
            </a:r>
            <a:r>
              <a:rPr lang="es-ES" dirty="0"/>
              <a:t> </a:t>
            </a:r>
            <a:r>
              <a:rPr lang="es-ES" dirty="0" err="1"/>
              <a:t>Your</a:t>
            </a:r>
            <a:r>
              <a:rPr lang="es-ES" dirty="0"/>
              <a:t> oral </a:t>
            </a:r>
            <a:r>
              <a:rPr lang="es-ES" dirty="0" err="1"/>
              <a:t>presentation</a:t>
            </a:r>
            <a:endParaRPr lang="es-CL" dirty="0"/>
          </a:p>
        </p:txBody>
      </p:sp>
      <p:sp>
        <p:nvSpPr>
          <p:cNvPr id="4" name="Subtítulo 3">
            <a:extLst>
              <a:ext uri="{FF2B5EF4-FFF2-40B4-BE49-F238E27FC236}">
                <a16:creationId xmlns:a16="http://schemas.microsoft.com/office/drawing/2014/main" id="{49FE33F3-FBE6-4800-853F-42E00CED3C9D}"/>
              </a:ext>
            </a:extLst>
          </p:cNvPr>
          <p:cNvSpPr>
            <a:spLocks noGrp="1"/>
          </p:cNvSpPr>
          <p:nvPr>
            <p:ph type="subTitle" idx="1"/>
          </p:nvPr>
        </p:nvSpPr>
        <p:spPr/>
        <p:txBody>
          <a:bodyPr/>
          <a:lstStyle/>
          <a:p>
            <a:endParaRPr lang="es-CL" dirty="0"/>
          </a:p>
        </p:txBody>
      </p:sp>
    </p:spTree>
    <p:extLst>
      <p:ext uri="{BB962C8B-B14F-4D97-AF65-F5344CB8AC3E}">
        <p14:creationId xmlns:p14="http://schemas.microsoft.com/office/powerpoint/2010/main" val="1467871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2F52A-E628-43BB-94D0-DA352FE1AFE4}"/>
              </a:ext>
            </a:extLst>
          </p:cNvPr>
          <p:cNvSpPr>
            <a:spLocks noGrp="1"/>
          </p:cNvSpPr>
          <p:nvPr>
            <p:ph type="title"/>
          </p:nvPr>
        </p:nvSpPr>
        <p:spPr/>
        <p:txBody>
          <a:bodyPr/>
          <a:lstStyle/>
          <a:p>
            <a:endParaRPr lang="es-CL"/>
          </a:p>
        </p:txBody>
      </p:sp>
      <p:sp>
        <p:nvSpPr>
          <p:cNvPr id="4" name="2 Marcador de contenido">
            <a:extLst>
              <a:ext uri="{FF2B5EF4-FFF2-40B4-BE49-F238E27FC236}">
                <a16:creationId xmlns:a16="http://schemas.microsoft.com/office/drawing/2014/main" id="{AB43D1C1-1ACA-4DFC-A169-01B1A582FE7C}"/>
              </a:ext>
            </a:extLst>
          </p:cNvPr>
          <p:cNvSpPr>
            <a:spLocks noGrp="1"/>
          </p:cNvSpPr>
          <p:nvPr>
            <p:ph idx="1"/>
          </p:nvPr>
        </p:nvSpPr>
        <p:spPr>
          <a:xfrm>
            <a:off x="863600" y="2489200"/>
            <a:ext cx="6346825" cy="3530600"/>
          </a:xfrm>
        </p:spPr>
        <p:txBody>
          <a:bodyPr>
            <a:normAutofit/>
          </a:bodyPr>
          <a:lstStyle/>
          <a:p>
            <a:pPr lvl="0"/>
            <a:r>
              <a:rPr lang="en-US" dirty="0">
                <a:solidFill>
                  <a:schemeClr val="tx1"/>
                </a:solidFill>
              </a:rPr>
              <a:t>If you make a mistake, don't worry about it. If you don't draw attention to it by correcting yourself, no one will notice and if they do, they'll quickly forget.</a:t>
            </a:r>
          </a:p>
          <a:p>
            <a:pPr lvl="0"/>
            <a:endParaRPr lang="en-US" dirty="0">
              <a:solidFill>
                <a:schemeClr val="tx1"/>
              </a:solidFill>
            </a:endParaRPr>
          </a:p>
          <a:p>
            <a:pPr lvl="0"/>
            <a:endParaRPr lang="es-CL" dirty="0">
              <a:solidFill>
                <a:schemeClr val="tx1"/>
              </a:solidFill>
            </a:endParaRPr>
          </a:p>
          <a:p>
            <a:pPr lvl="0"/>
            <a:r>
              <a:rPr lang="en-US" dirty="0">
                <a:solidFill>
                  <a:schemeClr val="tx1"/>
                </a:solidFill>
              </a:rPr>
              <a:t>Remember: Make your voice loud- or in the acting term, project your voice.</a:t>
            </a:r>
            <a:endParaRPr lang="es-CL" dirty="0">
              <a:solidFill>
                <a:schemeClr val="tx1"/>
              </a:solidFill>
            </a:endParaRPr>
          </a:p>
          <a:p>
            <a:endParaRPr lang="es-CL" dirty="0"/>
          </a:p>
        </p:txBody>
      </p:sp>
    </p:spTree>
    <p:extLst>
      <p:ext uri="{BB962C8B-B14F-4D97-AF65-F5344CB8AC3E}">
        <p14:creationId xmlns:p14="http://schemas.microsoft.com/office/powerpoint/2010/main" val="297353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C12B2-E5F3-4D2B-A1D7-D0EA2D199DB6}"/>
              </a:ext>
            </a:extLst>
          </p:cNvPr>
          <p:cNvSpPr>
            <a:spLocks noGrp="1"/>
          </p:cNvSpPr>
          <p:nvPr>
            <p:ph type="title"/>
          </p:nvPr>
        </p:nvSpPr>
        <p:spPr/>
        <p:txBody>
          <a:bodyPr/>
          <a:lstStyle/>
          <a:p>
            <a:r>
              <a:rPr lang="es-CL" dirty="0" err="1"/>
              <a:t>What</a:t>
            </a:r>
            <a:r>
              <a:rPr lang="es-CL" dirty="0"/>
              <a:t> </a:t>
            </a:r>
            <a:r>
              <a:rPr lang="es-CL" dirty="0" err="1"/>
              <a:t>you</a:t>
            </a:r>
            <a:r>
              <a:rPr lang="es-CL" dirty="0"/>
              <a:t> Will </a:t>
            </a:r>
            <a:r>
              <a:rPr lang="es-CL" dirty="0" err="1"/>
              <a:t>learn</a:t>
            </a:r>
            <a:r>
              <a:rPr lang="es-CL" dirty="0"/>
              <a:t> </a:t>
            </a:r>
            <a:r>
              <a:rPr lang="es-CL" dirty="0" err="1"/>
              <a:t>or</a:t>
            </a:r>
            <a:r>
              <a:rPr lang="es-CL" dirty="0"/>
              <a:t> </a:t>
            </a:r>
            <a:r>
              <a:rPr lang="es-CL" dirty="0" err="1"/>
              <a:t>practice</a:t>
            </a:r>
            <a:endParaRPr lang="es-CL" dirty="0"/>
          </a:p>
        </p:txBody>
      </p:sp>
      <p:sp>
        <p:nvSpPr>
          <p:cNvPr id="3" name="Marcador de contenido 2">
            <a:extLst>
              <a:ext uri="{FF2B5EF4-FFF2-40B4-BE49-F238E27FC236}">
                <a16:creationId xmlns:a16="http://schemas.microsoft.com/office/drawing/2014/main" id="{2086DBA1-932C-4BBD-B840-620CEF8B4B12}"/>
              </a:ext>
            </a:extLst>
          </p:cNvPr>
          <p:cNvSpPr>
            <a:spLocks noGrp="1"/>
          </p:cNvSpPr>
          <p:nvPr>
            <p:ph type="body" idx="1"/>
          </p:nvPr>
        </p:nvSpPr>
        <p:spPr>
          <a:xfrm>
            <a:off x="5119261" y="1412776"/>
            <a:ext cx="3082516" cy="3865156"/>
          </a:xfrm>
        </p:spPr>
        <p:txBody>
          <a:bodyPr>
            <a:normAutofit fontScale="92500"/>
          </a:bodyPr>
          <a:lstStyle/>
          <a:p>
            <a:r>
              <a:rPr lang="en-US" sz="2700" dirty="0"/>
              <a:t>Work in groups</a:t>
            </a:r>
          </a:p>
          <a:p>
            <a:r>
              <a:rPr lang="en-US" sz="2700" dirty="0"/>
              <a:t>Comprehensible Writing</a:t>
            </a:r>
          </a:p>
          <a:p>
            <a:r>
              <a:rPr lang="en-US" sz="2700" dirty="0"/>
              <a:t>Listening </a:t>
            </a:r>
          </a:p>
          <a:p>
            <a:r>
              <a:rPr lang="en-US" sz="2700" dirty="0"/>
              <a:t>Talking-</a:t>
            </a:r>
            <a:r>
              <a:rPr lang="en-US" sz="2700" dirty="0" err="1"/>
              <a:t>presentatios</a:t>
            </a:r>
            <a:endParaRPr lang="en-US" sz="2700" dirty="0"/>
          </a:p>
          <a:p>
            <a:endParaRPr lang="en-US" sz="2700" dirty="0"/>
          </a:p>
          <a:p>
            <a:r>
              <a:rPr lang="en-US" sz="2700" dirty="0"/>
              <a:t>How to present</a:t>
            </a:r>
          </a:p>
          <a:p>
            <a:pPr marL="27675" indent="0">
              <a:buNone/>
            </a:pPr>
            <a:endParaRPr lang="en-US" dirty="0"/>
          </a:p>
        </p:txBody>
      </p:sp>
    </p:spTree>
    <p:extLst>
      <p:ext uri="{BB962C8B-B14F-4D97-AF65-F5344CB8AC3E}">
        <p14:creationId xmlns:p14="http://schemas.microsoft.com/office/powerpoint/2010/main" val="15238040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L"/>
          </a:p>
        </p:txBody>
      </p:sp>
      <p:sp>
        <p:nvSpPr>
          <p:cNvPr id="3" name="2 Marcador de contenido"/>
          <p:cNvSpPr>
            <a:spLocks noGrp="1"/>
          </p:cNvSpPr>
          <p:nvPr>
            <p:ph idx="1"/>
          </p:nvPr>
        </p:nvSpPr>
        <p:spPr/>
        <p:txBody>
          <a:bodyPr>
            <a:normAutofit/>
          </a:bodyPr>
          <a:lstStyle/>
          <a:p>
            <a:pPr lvl="0"/>
            <a:r>
              <a:rPr lang="en-US" dirty="0"/>
              <a:t>Be confident and when you're nearing to the end of your presentation ask the audience if they have any questions or comments. It will make you look mature and let the class know that you really care about the topic.</a:t>
            </a:r>
          </a:p>
          <a:p>
            <a:pPr lvl="0"/>
            <a:endParaRPr lang="es-CL" dirty="0"/>
          </a:p>
          <a:p>
            <a:pPr lvl="0"/>
            <a:r>
              <a:rPr lang="en-US" dirty="0"/>
              <a:t>Remember that power point is a tool for your audience, not your script. Your presentation should include much more than you put on the power point and your slides should not have too much text on them.</a:t>
            </a:r>
            <a:endParaRPr lang="es-CL" dirty="0"/>
          </a:p>
          <a:p>
            <a:endParaRPr lang="es-CL" dirty="0"/>
          </a:p>
        </p:txBody>
      </p:sp>
    </p:spTree>
    <p:extLst>
      <p:ext uri="{BB962C8B-B14F-4D97-AF65-F5344CB8AC3E}">
        <p14:creationId xmlns:p14="http://schemas.microsoft.com/office/powerpoint/2010/main" val="1706590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36912"/>
            <a:ext cx="8229600" cy="3489251"/>
          </a:xfrm>
        </p:spPr>
        <p:txBody>
          <a:bodyPr>
            <a:normAutofit/>
          </a:bodyPr>
          <a:lstStyle/>
          <a:p>
            <a:pPr lvl="0"/>
            <a:r>
              <a:rPr lang="en-US" dirty="0"/>
              <a:t>Try to get the right level of formality in your speech, depending on what it is for and who you are presenting it to.</a:t>
            </a:r>
          </a:p>
          <a:p>
            <a:pPr marL="0" lvl="0" indent="0">
              <a:buNone/>
            </a:pPr>
            <a:endParaRPr lang="es-CL" dirty="0"/>
          </a:p>
          <a:p>
            <a:pPr lvl="0"/>
            <a:r>
              <a:rPr lang="en-US" dirty="0"/>
              <a:t>Make sure you look around the room, not just in the middle of the room.</a:t>
            </a:r>
          </a:p>
          <a:p>
            <a:pPr marL="0" lvl="0" indent="0">
              <a:buNone/>
            </a:pPr>
            <a:endParaRPr lang="es-CL" dirty="0"/>
          </a:p>
          <a:p>
            <a:pPr lvl="0"/>
            <a:r>
              <a:rPr lang="en-US" dirty="0"/>
              <a:t>Have good posture. Don't cross or fold your arms, keep them open. </a:t>
            </a:r>
            <a:r>
              <a:rPr lang="es-CL" dirty="0" err="1"/>
              <a:t>Don't</a:t>
            </a:r>
            <a:r>
              <a:rPr lang="es-CL" dirty="0"/>
              <a:t> </a:t>
            </a:r>
            <a:r>
              <a:rPr lang="es-CL" dirty="0" err="1"/>
              <a:t>slouch</a:t>
            </a:r>
            <a:r>
              <a:rPr lang="es-CL" dirty="0"/>
              <a:t> and </a:t>
            </a:r>
            <a:r>
              <a:rPr lang="es-CL" dirty="0" err="1"/>
              <a:t>keep</a:t>
            </a:r>
            <a:r>
              <a:rPr lang="es-CL" dirty="0"/>
              <a:t> </a:t>
            </a:r>
            <a:r>
              <a:rPr lang="es-CL" dirty="0" err="1"/>
              <a:t>your</a:t>
            </a:r>
            <a:r>
              <a:rPr lang="es-CL" dirty="0"/>
              <a:t> back </a:t>
            </a:r>
            <a:r>
              <a:rPr lang="es-CL" dirty="0" err="1"/>
              <a:t>straight</a:t>
            </a:r>
            <a:r>
              <a:rPr lang="es-CL" dirty="0"/>
              <a:t>.</a:t>
            </a:r>
          </a:p>
          <a:p>
            <a:endParaRPr lang="es-CL" dirty="0"/>
          </a:p>
        </p:txBody>
      </p:sp>
    </p:spTree>
    <p:extLst>
      <p:ext uri="{BB962C8B-B14F-4D97-AF65-F5344CB8AC3E}">
        <p14:creationId xmlns:p14="http://schemas.microsoft.com/office/powerpoint/2010/main" val="401392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564904"/>
            <a:ext cx="8229600" cy="3561259"/>
          </a:xfrm>
        </p:spPr>
        <p:txBody>
          <a:bodyPr>
            <a:normAutofit fontScale="92500" lnSpcReduction="10000"/>
          </a:bodyPr>
          <a:lstStyle/>
          <a:p>
            <a:pPr lvl="0"/>
            <a:r>
              <a:rPr lang="en-US" dirty="0"/>
              <a:t>Try not to argue with your audience. This detracts from your presentation. Just tell them they have an interesting point and that you'll check and get back to them.</a:t>
            </a:r>
          </a:p>
          <a:p>
            <a:pPr lvl="0"/>
            <a:endParaRPr lang="es-CL" dirty="0"/>
          </a:p>
          <a:p>
            <a:pPr lvl="0"/>
            <a:r>
              <a:rPr lang="en-US" dirty="0"/>
              <a:t>Don't forget to look at everyone, not just the floor. </a:t>
            </a:r>
          </a:p>
          <a:p>
            <a:pPr lvl="0"/>
            <a:endParaRPr lang="en-US" dirty="0"/>
          </a:p>
          <a:p>
            <a:pPr lvl="0"/>
            <a:r>
              <a:rPr lang="en-US" dirty="0"/>
              <a:t>Don't stare at anyone in particular but 'skim' the class.</a:t>
            </a:r>
          </a:p>
          <a:p>
            <a:pPr lvl="0"/>
            <a:endParaRPr lang="es-CL" dirty="0"/>
          </a:p>
          <a:p>
            <a:pPr lvl="0"/>
            <a:r>
              <a:rPr lang="en-US" dirty="0"/>
              <a:t>Move around! You don't have to stand in one spot the entire time. Have fun with it! Using your body to accentuate your voice can also add a more natural feel to your presentation.</a:t>
            </a:r>
            <a:endParaRPr lang="es-CL" dirty="0"/>
          </a:p>
          <a:p>
            <a:endParaRPr lang="es-CL" dirty="0"/>
          </a:p>
        </p:txBody>
      </p:sp>
    </p:spTree>
    <p:extLst>
      <p:ext uri="{BB962C8B-B14F-4D97-AF65-F5344CB8AC3E}">
        <p14:creationId xmlns:p14="http://schemas.microsoft.com/office/powerpoint/2010/main" val="1642360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ágenes de &quot;The End&quot;: descubre bancos de fotos, ilustraciones, vectores y  vídeos de 14,158 | Adobe Stock">
            <a:extLst>
              <a:ext uri="{FF2B5EF4-FFF2-40B4-BE49-F238E27FC236}">
                <a16:creationId xmlns:a16="http://schemas.microsoft.com/office/drawing/2014/main" id="{D4EFE2E2-536F-413A-9324-C68135AA8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489200"/>
            <a:ext cx="8048203" cy="300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36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B0DD81-30E1-43B1-BA2D-B6D71A2E737B}"/>
              </a:ext>
            </a:extLst>
          </p:cNvPr>
          <p:cNvSpPr>
            <a:spLocks noGrp="1"/>
          </p:cNvSpPr>
          <p:nvPr>
            <p:ph type="title"/>
          </p:nvPr>
        </p:nvSpPr>
        <p:spPr/>
        <p:txBody>
          <a:bodyPr/>
          <a:lstStyle/>
          <a:p>
            <a:r>
              <a:rPr lang="es-CL" dirty="0"/>
              <a:t>Rules</a:t>
            </a:r>
          </a:p>
        </p:txBody>
      </p:sp>
      <p:sp>
        <p:nvSpPr>
          <p:cNvPr id="3" name="Marcador de contenido 2">
            <a:extLst>
              <a:ext uri="{FF2B5EF4-FFF2-40B4-BE49-F238E27FC236}">
                <a16:creationId xmlns:a16="http://schemas.microsoft.com/office/drawing/2014/main" id="{40ADB023-C893-49F7-8CA8-35D0CA93CC8E}"/>
              </a:ext>
            </a:extLst>
          </p:cNvPr>
          <p:cNvSpPr>
            <a:spLocks noGrp="1"/>
          </p:cNvSpPr>
          <p:nvPr>
            <p:ph type="body" sz="half" idx="2"/>
          </p:nvPr>
        </p:nvSpPr>
        <p:spPr>
          <a:xfrm>
            <a:off x="866440" y="3212977"/>
            <a:ext cx="6422005" cy="2811904"/>
          </a:xfrm>
        </p:spPr>
        <p:txBody>
          <a:bodyPr>
            <a:normAutofit lnSpcReduction="10000"/>
          </a:bodyPr>
          <a:lstStyle/>
          <a:p>
            <a:r>
              <a:rPr lang="en-US" sz="2400" b="1" dirty="0"/>
              <a:t>Respect</a:t>
            </a:r>
          </a:p>
          <a:p>
            <a:r>
              <a:rPr lang="en-US" sz="2400" b="1" dirty="0"/>
              <a:t>Assistance</a:t>
            </a:r>
          </a:p>
          <a:p>
            <a:r>
              <a:rPr lang="en-US" sz="2400" b="1" dirty="0"/>
              <a:t>Activities</a:t>
            </a:r>
          </a:p>
          <a:p>
            <a:r>
              <a:rPr lang="en-US" sz="2400" b="1" dirty="0"/>
              <a:t>Presentations (everyone talks)</a:t>
            </a:r>
          </a:p>
          <a:p>
            <a:r>
              <a:rPr lang="en-US" sz="2400" b="1" dirty="0"/>
              <a:t>Grades</a:t>
            </a:r>
          </a:p>
          <a:p>
            <a:r>
              <a:rPr lang="en-US" sz="2400" b="1" dirty="0"/>
              <a:t>extras</a:t>
            </a:r>
          </a:p>
        </p:txBody>
      </p:sp>
    </p:spTree>
    <p:extLst>
      <p:ext uri="{BB962C8B-B14F-4D97-AF65-F5344CB8AC3E}">
        <p14:creationId xmlns:p14="http://schemas.microsoft.com/office/powerpoint/2010/main" val="282606548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err="1">
                <a:latin typeface="Britannic Bold" panose="020B0903060703020204" pitchFamily="34" charset="0"/>
              </a:rPr>
              <a:t>How</a:t>
            </a:r>
            <a:r>
              <a:rPr lang="es-MX" dirty="0">
                <a:latin typeface="Britannic Bold" panose="020B0903060703020204" pitchFamily="34" charset="0"/>
              </a:rPr>
              <a:t> </a:t>
            </a:r>
            <a:r>
              <a:rPr lang="es-MX" dirty="0" err="1">
                <a:latin typeface="Britannic Bold" panose="020B0903060703020204" pitchFamily="34" charset="0"/>
              </a:rPr>
              <a:t>to</a:t>
            </a:r>
            <a:r>
              <a:rPr lang="es-MX" dirty="0">
                <a:latin typeface="Britannic Bold" panose="020B0903060703020204" pitchFamily="34" charset="0"/>
              </a:rPr>
              <a:t> </a:t>
            </a:r>
            <a:r>
              <a:rPr lang="es-MX" dirty="0" err="1">
                <a:latin typeface="Britannic Bold" panose="020B0903060703020204" pitchFamily="34" charset="0"/>
              </a:rPr>
              <a:t>present</a:t>
            </a:r>
            <a:r>
              <a:rPr lang="es-MX" dirty="0">
                <a:latin typeface="Britannic Bold" panose="020B0903060703020204" pitchFamily="34" charset="0"/>
              </a:rPr>
              <a:t> </a:t>
            </a:r>
            <a:r>
              <a:rPr lang="es-MX" dirty="0" err="1">
                <a:latin typeface="Britannic Bold" panose="020B0903060703020204" pitchFamily="34" charset="0"/>
              </a:rPr>
              <a:t>an</a:t>
            </a:r>
            <a:r>
              <a:rPr lang="es-MX" dirty="0">
                <a:latin typeface="Britannic Bold" panose="020B0903060703020204" pitchFamily="34" charset="0"/>
              </a:rPr>
              <a:t> </a:t>
            </a:r>
            <a:r>
              <a:rPr lang="es-MX" dirty="0" err="1">
                <a:latin typeface="Britannic Bold" panose="020B0903060703020204" pitchFamily="34" charset="0"/>
              </a:rPr>
              <a:t>overview</a:t>
            </a:r>
            <a:endParaRPr lang="es-CL" dirty="0">
              <a:latin typeface="Britannic Bold" panose="020B0903060703020204" pitchFamily="34" charset="0"/>
            </a:endParaRPr>
          </a:p>
        </p:txBody>
      </p:sp>
      <p:sp>
        <p:nvSpPr>
          <p:cNvPr id="3" name="2 Subtítulo"/>
          <p:cNvSpPr>
            <a:spLocks noGrp="1"/>
          </p:cNvSpPr>
          <p:nvPr>
            <p:ph type="subTitle" idx="1"/>
          </p:nvPr>
        </p:nvSpPr>
        <p:spPr/>
        <p:txBody>
          <a:bodyPr/>
          <a:lstStyle/>
          <a:p>
            <a:endParaRPr lang="es-CL" dirty="0"/>
          </a:p>
        </p:txBody>
      </p:sp>
    </p:spTree>
    <p:extLst>
      <p:ext uri="{BB962C8B-B14F-4D97-AF65-F5344CB8AC3E}">
        <p14:creationId xmlns:p14="http://schemas.microsoft.com/office/powerpoint/2010/main" val="377782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BB627F-38AC-4183-B6F5-313A3122F7FD}"/>
              </a:ext>
            </a:extLst>
          </p:cNvPr>
          <p:cNvSpPr>
            <a:spLocks noGrp="1"/>
          </p:cNvSpPr>
          <p:nvPr>
            <p:ph type="title"/>
          </p:nvPr>
        </p:nvSpPr>
        <p:spPr/>
        <p:txBody>
          <a:bodyPr/>
          <a:lstStyle/>
          <a:p>
            <a:r>
              <a:rPr lang="es-ES" dirty="0" err="1"/>
              <a:t>What</a:t>
            </a:r>
            <a:r>
              <a:rPr lang="es-ES" dirty="0"/>
              <a:t> do </a:t>
            </a:r>
            <a:r>
              <a:rPr lang="es-ES" dirty="0" err="1"/>
              <a:t>you</a:t>
            </a:r>
            <a:r>
              <a:rPr lang="es-ES" dirty="0"/>
              <a:t> </a:t>
            </a:r>
            <a:r>
              <a:rPr lang="es-ES" dirty="0" err="1"/>
              <a:t>need</a:t>
            </a:r>
            <a:r>
              <a:rPr lang="es-ES" dirty="0"/>
              <a:t> </a:t>
            </a:r>
            <a:r>
              <a:rPr lang="es-ES" dirty="0" err="1"/>
              <a:t>to</a:t>
            </a:r>
            <a:r>
              <a:rPr lang="es-ES" dirty="0"/>
              <a:t> </a:t>
            </a:r>
            <a:r>
              <a:rPr lang="es-ES" dirty="0" err="1"/>
              <a:t>present</a:t>
            </a:r>
            <a:r>
              <a:rPr lang="es-ES" dirty="0"/>
              <a:t>?</a:t>
            </a:r>
            <a:endParaRPr lang="es-CL" dirty="0"/>
          </a:p>
        </p:txBody>
      </p:sp>
      <p:sp>
        <p:nvSpPr>
          <p:cNvPr id="3" name="Marcador de contenido 2">
            <a:extLst>
              <a:ext uri="{FF2B5EF4-FFF2-40B4-BE49-F238E27FC236}">
                <a16:creationId xmlns:a16="http://schemas.microsoft.com/office/drawing/2014/main" id="{CEB4BF60-00D2-4306-BCCB-B69E0DCC8FF9}"/>
              </a:ext>
            </a:extLst>
          </p:cNvPr>
          <p:cNvSpPr>
            <a:spLocks noGrp="1"/>
          </p:cNvSpPr>
          <p:nvPr>
            <p:ph idx="1"/>
          </p:nvPr>
        </p:nvSpPr>
        <p:spPr>
          <a:xfrm>
            <a:off x="107504" y="2204864"/>
            <a:ext cx="8928992" cy="3240360"/>
          </a:xfrm>
        </p:spPr>
        <p:txBody>
          <a:bodyPr>
            <a:noAutofit/>
          </a:bodyPr>
          <a:lstStyle/>
          <a:p>
            <a:pPr marL="514350" indent="-514350">
              <a:buAutoNum type="arabicPeriod"/>
            </a:pPr>
            <a:r>
              <a:rPr lang="es-ES" dirty="0" err="1"/>
              <a:t>Presentation</a:t>
            </a:r>
            <a:r>
              <a:rPr lang="es-ES" dirty="0"/>
              <a:t> </a:t>
            </a:r>
            <a:r>
              <a:rPr lang="es-ES" dirty="0" err="1"/>
              <a:t>of</a:t>
            </a:r>
            <a:r>
              <a:rPr lang="es-ES" dirty="0"/>
              <a:t> </a:t>
            </a:r>
            <a:r>
              <a:rPr lang="es-ES" dirty="0" err="1"/>
              <a:t>the</a:t>
            </a:r>
            <a:r>
              <a:rPr lang="es-ES" dirty="0"/>
              <a:t> </a:t>
            </a:r>
            <a:r>
              <a:rPr lang="es-ES" dirty="0" err="1"/>
              <a:t>theme</a:t>
            </a:r>
            <a:r>
              <a:rPr lang="es-ES" dirty="0"/>
              <a:t> </a:t>
            </a:r>
            <a:r>
              <a:rPr lang="es-ES" dirty="0" err="1"/>
              <a:t>or</a:t>
            </a:r>
            <a:r>
              <a:rPr lang="es-ES" dirty="0"/>
              <a:t> </a:t>
            </a:r>
            <a:r>
              <a:rPr lang="es-ES" dirty="0" err="1"/>
              <a:t>topic</a:t>
            </a:r>
            <a:r>
              <a:rPr lang="es-ES" dirty="0"/>
              <a:t> and Project </a:t>
            </a:r>
            <a:r>
              <a:rPr lang="es-ES" dirty="0" err="1"/>
              <a:t>title</a:t>
            </a:r>
            <a:endParaRPr lang="es-ES" dirty="0"/>
          </a:p>
          <a:p>
            <a:pPr marL="514350" indent="-514350">
              <a:buAutoNum type="arabicPeriod"/>
            </a:pPr>
            <a:r>
              <a:rPr lang="en-US" dirty="0"/>
              <a:t>Team members and Project Title</a:t>
            </a:r>
          </a:p>
          <a:p>
            <a:pPr marL="514350" indent="-514350">
              <a:buAutoNum type="arabicPeriod"/>
            </a:pPr>
            <a:r>
              <a:rPr lang="en-US" dirty="0"/>
              <a:t>Justification of the project oriented to the needs of the company</a:t>
            </a:r>
            <a:endParaRPr lang="es-ES" dirty="0"/>
          </a:p>
          <a:p>
            <a:pPr marL="514350" indent="-514350">
              <a:buAutoNum type="arabicPeriod"/>
            </a:pPr>
            <a:r>
              <a:rPr lang="en-US" dirty="0"/>
              <a:t>Organization of the project team – Roles</a:t>
            </a:r>
          </a:p>
          <a:p>
            <a:pPr marL="514350" indent="-514350">
              <a:buAutoNum type="arabicPeriod"/>
            </a:pPr>
            <a:r>
              <a:rPr lang="en-US" dirty="0"/>
              <a:t>Project objectives: general and specific</a:t>
            </a:r>
          </a:p>
          <a:p>
            <a:pPr marL="514350" indent="-514350">
              <a:buAutoNum type="arabicPeriod"/>
            </a:pPr>
            <a:r>
              <a:rPr lang="en-US" dirty="0"/>
              <a:t>Problem to be solved </a:t>
            </a:r>
          </a:p>
          <a:p>
            <a:pPr marL="514350" indent="-514350">
              <a:buAutoNum type="arabicPeriod"/>
            </a:pPr>
            <a:r>
              <a:rPr lang="en-US" dirty="0"/>
              <a:t> Presentation of the client</a:t>
            </a:r>
          </a:p>
          <a:p>
            <a:pPr marL="514350" indent="-514350">
              <a:buAutoNum type="arabicPeriod"/>
            </a:pPr>
            <a:r>
              <a:rPr lang="en-US" dirty="0"/>
              <a:t>General description of the situation.</a:t>
            </a:r>
          </a:p>
          <a:p>
            <a:pPr marL="0" indent="0">
              <a:buNone/>
            </a:pPr>
            <a:r>
              <a:rPr lang="en-US" dirty="0"/>
              <a:t>Important aspects to consider in the project. The presentation of he topic will be </a:t>
            </a:r>
            <a:r>
              <a:rPr lang="en-US" b="1" u="sng" dirty="0"/>
              <a:t>presented orally </a:t>
            </a:r>
            <a:r>
              <a:rPr lang="en-US" dirty="0"/>
              <a:t>to the course group, for which they will </a:t>
            </a:r>
            <a:r>
              <a:rPr lang="en-US" b="1" u="sng" dirty="0"/>
              <a:t>have 4-5 minutes </a:t>
            </a:r>
            <a:r>
              <a:rPr lang="en-US" dirty="0"/>
              <a:t>(the time may be adjusted depending on the number of groups in the course). The presentation can be made in the modality that the team determine: exhibition, poster, video, demo, etc.</a:t>
            </a:r>
          </a:p>
        </p:txBody>
      </p:sp>
    </p:spTree>
    <p:extLst>
      <p:ext uri="{BB962C8B-B14F-4D97-AF65-F5344CB8AC3E}">
        <p14:creationId xmlns:p14="http://schemas.microsoft.com/office/powerpoint/2010/main" val="209561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marL="514350" indent="-514350">
              <a:buAutoNum type="arabicPeriod"/>
            </a:pPr>
            <a:r>
              <a:rPr lang="es-ES" dirty="0" err="1"/>
              <a:t>Presentation</a:t>
            </a:r>
            <a:r>
              <a:rPr lang="es-ES" dirty="0"/>
              <a:t> </a:t>
            </a:r>
            <a:r>
              <a:rPr lang="es-ES" dirty="0" err="1"/>
              <a:t>of</a:t>
            </a:r>
            <a:r>
              <a:rPr lang="es-ES" dirty="0"/>
              <a:t> </a:t>
            </a:r>
            <a:r>
              <a:rPr lang="es-ES" dirty="0" err="1"/>
              <a:t>the</a:t>
            </a:r>
            <a:r>
              <a:rPr lang="es-ES" dirty="0"/>
              <a:t> </a:t>
            </a:r>
            <a:r>
              <a:rPr lang="es-ES" dirty="0" err="1"/>
              <a:t>theme</a:t>
            </a:r>
            <a:r>
              <a:rPr lang="es-ES" dirty="0"/>
              <a:t> </a:t>
            </a:r>
            <a:r>
              <a:rPr lang="es-ES" dirty="0" err="1"/>
              <a:t>or</a:t>
            </a:r>
            <a:r>
              <a:rPr lang="es-ES" dirty="0"/>
              <a:t> </a:t>
            </a:r>
            <a:r>
              <a:rPr lang="es-ES" dirty="0" err="1"/>
              <a:t>topic</a:t>
            </a:r>
            <a:r>
              <a:rPr lang="es-ES" dirty="0"/>
              <a:t> and Project </a:t>
            </a:r>
            <a:r>
              <a:rPr lang="es-ES" dirty="0" err="1"/>
              <a:t>title</a:t>
            </a:r>
            <a:endParaRPr lang="es-ES" dirty="0"/>
          </a:p>
        </p:txBody>
      </p:sp>
      <p:sp>
        <p:nvSpPr>
          <p:cNvPr id="3" name="2 Marcador de contenido"/>
          <p:cNvSpPr>
            <a:spLocks noGrp="1"/>
          </p:cNvSpPr>
          <p:nvPr>
            <p:ph idx="1"/>
          </p:nvPr>
        </p:nvSpPr>
        <p:spPr/>
        <p:txBody>
          <a:bodyPr>
            <a:normAutofit lnSpcReduction="10000"/>
          </a:bodyPr>
          <a:lstStyle/>
          <a:p>
            <a:pPr marL="0" indent="0">
              <a:buNone/>
            </a:pPr>
            <a:r>
              <a:rPr lang="es-MX" dirty="0"/>
              <a:t>*</a:t>
            </a:r>
            <a:r>
              <a:rPr lang="en-US" dirty="0"/>
              <a:t>Good morning….</a:t>
            </a:r>
          </a:p>
          <a:p>
            <a:pPr marL="0" indent="0">
              <a:buNone/>
            </a:pPr>
            <a:r>
              <a:rPr lang="en-US" dirty="0"/>
              <a:t>  Good afternoon… etc.</a:t>
            </a:r>
          </a:p>
          <a:p>
            <a:pPr marL="0" indent="0">
              <a:buNone/>
            </a:pPr>
            <a:endParaRPr lang="en-US" dirty="0"/>
          </a:p>
          <a:p>
            <a:pPr marL="0" indent="0">
              <a:buNone/>
            </a:pPr>
            <a:r>
              <a:rPr lang="en-US" dirty="0"/>
              <a:t>*Teachers and classmates…</a:t>
            </a:r>
          </a:p>
          <a:p>
            <a:pPr marL="0" indent="0">
              <a:buNone/>
            </a:pPr>
            <a:endParaRPr lang="en-US" dirty="0"/>
          </a:p>
          <a:p>
            <a:pPr marL="0" indent="0">
              <a:buNone/>
            </a:pPr>
            <a:r>
              <a:rPr lang="en-US" dirty="0"/>
              <a:t>*You have to present the group </a:t>
            </a:r>
          </a:p>
          <a:p>
            <a:pPr marL="0" indent="0" algn="ctr">
              <a:buNone/>
            </a:pPr>
            <a:r>
              <a:rPr lang="en-US" dirty="0"/>
              <a:t>you </a:t>
            </a:r>
            <a:r>
              <a:rPr lang="en-US" u="sng" dirty="0"/>
              <a:t>present yourself at last.</a:t>
            </a:r>
          </a:p>
          <a:p>
            <a:pPr marL="0" indent="0" algn="ctr">
              <a:buNone/>
            </a:pPr>
            <a:endParaRPr lang="en-US" u="sng" dirty="0"/>
          </a:p>
          <a:p>
            <a:pPr marL="0" indent="0">
              <a:buNone/>
            </a:pPr>
            <a:r>
              <a:rPr lang="en-US" dirty="0"/>
              <a:t>*It is important to give a proper name to your project</a:t>
            </a:r>
          </a:p>
          <a:p>
            <a:pPr marL="0" indent="0">
              <a:buNone/>
            </a:pPr>
            <a:endParaRPr lang="en-US" dirty="0"/>
          </a:p>
        </p:txBody>
      </p:sp>
    </p:spTree>
    <p:extLst>
      <p:ext uri="{BB962C8B-B14F-4D97-AF65-F5344CB8AC3E}">
        <p14:creationId xmlns:p14="http://schemas.microsoft.com/office/powerpoint/2010/main" val="149505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marL="514350" indent="-514350">
              <a:buAutoNum type="arabicPeriod"/>
            </a:pPr>
            <a:r>
              <a:rPr lang="en-US" dirty="0"/>
              <a:t>Team members and Project Title</a:t>
            </a:r>
          </a:p>
        </p:txBody>
      </p:sp>
      <p:sp>
        <p:nvSpPr>
          <p:cNvPr id="3" name="2 Marcador de contenido"/>
          <p:cNvSpPr>
            <a:spLocks noGrp="1"/>
          </p:cNvSpPr>
          <p:nvPr>
            <p:ph idx="1"/>
          </p:nvPr>
        </p:nvSpPr>
        <p:spPr/>
        <p:txBody>
          <a:bodyPr>
            <a:normAutofit lnSpcReduction="10000"/>
          </a:bodyPr>
          <a:lstStyle/>
          <a:p>
            <a:pPr marL="0" indent="0">
              <a:buNone/>
            </a:pPr>
            <a:r>
              <a:rPr lang="en-US" dirty="0"/>
              <a:t>Introduce to the audience your project</a:t>
            </a:r>
          </a:p>
          <a:p>
            <a:pPr marL="0" indent="0">
              <a:buNone/>
            </a:pPr>
            <a:endParaRPr lang="en-US" dirty="0"/>
          </a:p>
          <a:p>
            <a:pPr marL="0" indent="0">
              <a:buNone/>
            </a:pPr>
            <a:r>
              <a:rPr lang="en-US" dirty="0"/>
              <a:t>*Our project is …..</a:t>
            </a:r>
          </a:p>
          <a:p>
            <a:pPr marL="0" indent="0">
              <a:buNone/>
            </a:pPr>
            <a:endParaRPr lang="en-US" dirty="0"/>
          </a:p>
          <a:p>
            <a:pPr marL="0" indent="0">
              <a:buNone/>
            </a:pPr>
            <a:r>
              <a:rPr lang="en-US" dirty="0"/>
              <a:t>*The name of the project is….</a:t>
            </a:r>
          </a:p>
          <a:p>
            <a:pPr marL="0" indent="0">
              <a:buNone/>
            </a:pPr>
            <a:endParaRPr lang="en-US" dirty="0"/>
          </a:p>
          <a:p>
            <a:pPr marL="0" indent="0">
              <a:buNone/>
            </a:pPr>
            <a:r>
              <a:rPr lang="en-US" dirty="0"/>
              <a:t>*We will present our project named …..</a:t>
            </a:r>
          </a:p>
          <a:p>
            <a:pPr marL="0" indent="0">
              <a:buNone/>
            </a:pPr>
            <a:endParaRPr lang="en-US" dirty="0"/>
          </a:p>
          <a:p>
            <a:pPr marL="0" indent="0" algn="ctr">
              <a:buNone/>
            </a:pPr>
            <a:r>
              <a:rPr lang="en-US" dirty="0">
                <a:latin typeface="Copperplate Gothic Bold" panose="020E0705020206020404" pitchFamily="34" charset="0"/>
              </a:rPr>
              <a:t>Different ways to start the sentence</a:t>
            </a:r>
          </a:p>
        </p:txBody>
      </p:sp>
    </p:spTree>
    <p:extLst>
      <p:ext uri="{BB962C8B-B14F-4D97-AF65-F5344CB8AC3E}">
        <p14:creationId xmlns:p14="http://schemas.microsoft.com/office/powerpoint/2010/main" val="182848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BEDE3-B288-4981-84F9-B9DEC64B5026}"/>
              </a:ext>
            </a:extLst>
          </p:cNvPr>
          <p:cNvSpPr>
            <a:spLocks noGrp="1"/>
          </p:cNvSpPr>
          <p:nvPr>
            <p:ph type="title"/>
          </p:nvPr>
        </p:nvSpPr>
        <p:spPr/>
        <p:txBody>
          <a:bodyPr/>
          <a:lstStyle/>
          <a:p>
            <a:r>
              <a:rPr lang="es-ES" dirty="0"/>
              <a:t>Roles</a:t>
            </a:r>
            <a:endParaRPr lang="es-CL" dirty="0"/>
          </a:p>
        </p:txBody>
      </p:sp>
      <p:sp>
        <p:nvSpPr>
          <p:cNvPr id="3" name="Marcador de contenido 2">
            <a:extLst>
              <a:ext uri="{FF2B5EF4-FFF2-40B4-BE49-F238E27FC236}">
                <a16:creationId xmlns:a16="http://schemas.microsoft.com/office/drawing/2014/main" id="{4D9D412C-A82D-4AF8-8238-B53CAD0743FB}"/>
              </a:ext>
            </a:extLst>
          </p:cNvPr>
          <p:cNvSpPr>
            <a:spLocks noGrp="1"/>
          </p:cNvSpPr>
          <p:nvPr>
            <p:ph idx="1"/>
          </p:nvPr>
        </p:nvSpPr>
        <p:spPr/>
        <p:txBody>
          <a:bodyPr/>
          <a:lstStyle/>
          <a:p>
            <a:r>
              <a:rPr lang="es-ES" sz="2400" dirty="0"/>
              <a:t>Roles are </a:t>
            </a:r>
            <a:r>
              <a:rPr lang="es-ES" sz="2400" dirty="0" err="1"/>
              <a:t>important</a:t>
            </a:r>
            <a:r>
              <a:rPr lang="es-ES" sz="2400" dirty="0"/>
              <a:t> </a:t>
            </a:r>
            <a:r>
              <a:rPr lang="es-ES" sz="2400" dirty="0" err="1"/>
              <a:t>to</a:t>
            </a:r>
            <a:r>
              <a:rPr lang="es-ES" sz="2400" dirty="0"/>
              <a:t> define in </a:t>
            </a:r>
            <a:r>
              <a:rPr lang="es-ES" sz="2400" dirty="0" err="1"/>
              <a:t>any</a:t>
            </a:r>
            <a:r>
              <a:rPr lang="es-ES" sz="2400" dirty="0"/>
              <a:t> </a:t>
            </a:r>
            <a:r>
              <a:rPr lang="es-ES" sz="2400" dirty="0" err="1"/>
              <a:t>group</a:t>
            </a:r>
            <a:r>
              <a:rPr lang="es-ES" sz="2400" dirty="0"/>
              <a:t> </a:t>
            </a:r>
            <a:r>
              <a:rPr lang="es-ES" sz="2400" dirty="0" err="1"/>
              <a:t>or</a:t>
            </a:r>
            <a:r>
              <a:rPr lang="es-ES" sz="2400" dirty="0"/>
              <a:t> </a:t>
            </a:r>
            <a:r>
              <a:rPr lang="es-ES" sz="2400" dirty="0" err="1"/>
              <a:t>tasks</a:t>
            </a:r>
            <a:endParaRPr lang="es-ES" sz="2400" dirty="0"/>
          </a:p>
          <a:p>
            <a:endParaRPr lang="es-ES" sz="2400" dirty="0"/>
          </a:p>
          <a:p>
            <a:pPr marL="0" indent="0">
              <a:buNone/>
            </a:pPr>
            <a:r>
              <a:rPr lang="es-ES" sz="2400" dirty="0" err="1"/>
              <a:t>Example</a:t>
            </a:r>
            <a:r>
              <a:rPr lang="es-ES" sz="2400" dirty="0"/>
              <a:t>:</a:t>
            </a:r>
          </a:p>
          <a:p>
            <a:r>
              <a:rPr lang="es-ES" sz="2400" dirty="0"/>
              <a:t>Project Manager </a:t>
            </a:r>
            <a:r>
              <a:rPr lang="es-ES" sz="2400" dirty="0" err="1"/>
              <a:t>or</a:t>
            </a:r>
            <a:r>
              <a:rPr lang="es-ES" sz="2400" dirty="0"/>
              <a:t> Project leader</a:t>
            </a:r>
          </a:p>
          <a:p>
            <a:r>
              <a:rPr lang="es-ES" sz="2400" dirty="0"/>
              <a:t>Data </a:t>
            </a:r>
            <a:r>
              <a:rPr lang="es-ES" sz="2400" dirty="0" err="1"/>
              <a:t>analyst</a:t>
            </a:r>
            <a:endParaRPr lang="es-ES" sz="2400" dirty="0"/>
          </a:p>
          <a:p>
            <a:r>
              <a:rPr lang="es-ES" sz="2400" dirty="0" err="1"/>
              <a:t>Developers</a:t>
            </a:r>
            <a:r>
              <a:rPr lang="es-ES" sz="2400" dirty="0"/>
              <a:t> </a:t>
            </a:r>
          </a:p>
          <a:p>
            <a:endParaRPr lang="es-ES" dirty="0"/>
          </a:p>
          <a:p>
            <a:endParaRPr lang="es-CL" dirty="0"/>
          </a:p>
        </p:txBody>
      </p:sp>
    </p:spTree>
    <p:extLst>
      <p:ext uri="{BB962C8B-B14F-4D97-AF65-F5344CB8AC3E}">
        <p14:creationId xmlns:p14="http://schemas.microsoft.com/office/powerpoint/2010/main" val="85597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E599C-0090-4934-9126-0AC47C05B5E5}"/>
              </a:ext>
            </a:extLst>
          </p:cNvPr>
          <p:cNvSpPr>
            <a:spLocks noGrp="1"/>
          </p:cNvSpPr>
          <p:nvPr>
            <p:ph type="title"/>
          </p:nvPr>
        </p:nvSpPr>
        <p:spPr>
          <a:xfrm>
            <a:off x="864382" y="838200"/>
            <a:ext cx="7139136" cy="1222648"/>
          </a:xfrm>
        </p:spPr>
        <p:txBody>
          <a:bodyPr>
            <a:normAutofit fontScale="90000"/>
          </a:bodyPr>
          <a:lstStyle/>
          <a:p>
            <a:r>
              <a:rPr lang="en-US" dirty="0"/>
              <a:t>Justification of the project oriented to the needs of the company</a:t>
            </a:r>
            <a:br>
              <a:rPr lang="es-ES" dirty="0"/>
            </a:br>
            <a:endParaRPr lang="es-CL" dirty="0"/>
          </a:p>
        </p:txBody>
      </p:sp>
      <p:sp>
        <p:nvSpPr>
          <p:cNvPr id="3" name="Marcador de contenido 2">
            <a:extLst>
              <a:ext uri="{FF2B5EF4-FFF2-40B4-BE49-F238E27FC236}">
                <a16:creationId xmlns:a16="http://schemas.microsoft.com/office/drawing/2014/main" id="{C45DE175-C85F-4356-B124-DBA9872E6DFE}"/>
              </a:ext>
            </a:extLst>
          </p:cNvPr>
          <p:cNvSpPr>
            <a:spLocks noGrp="1"/>
          </p:cNvSpPr>
          <p:nvPr>
            <p:ph idx="1"/>
          </p:nvPr>
        </p:nvSpPr>
        <p:spPr>
          <a:xfrm>
            <a:off x="864382" y="2489200"/>
            <a:ext cx="7452034" cy="3530600"/>
          </a:xfrm>
        </p:spPr>
        <p:txBody>
          <a:bodyPr>
            <a:normAutofit/>
          </a:bodyPr>
          <a:lstStyle/>
          <a:p>
            <a:r>
              <a:rPr lang="en-US" sz="2400" dirty="0"/>
              <a:t>Once you have the problem description, you need to write a separate paragraph for Project Justification. </a:t>
            </a:r>
          </a:p>
          <a:p>
            <a:r>
              <a:rPr lang="en-US" sz="2400" dirty="0"/>
              <a:t>Project Justification </a:t>
            </a:r>
            <a:r>
              <a:rPr lang="en-US" sz="2400" b="1" u="sng" dirty="0"/>
              <a:t>is about trying to explain why we need to implement a particular solution to the problem .</a:t>
            </a:r>
          </a:p>
          <a:p>
            <a:r>
              <a:rPr lang="en-US" sz="2400" dirty="0"/>
              <a:t> You need to show </a:t>
            </a:r>
            <a:r>
              <a:rPr lang="en-US" sz="2400" b="1" u="sng" dirty="0"/>
              <a:t>why this is the best solution</a:t>
            </a:r>
            <a:r>
              <a:rPr lang="en-US" sz="2400" dirty="0"/>
              <a:t> to solve the problem.</a:t>
            </a:r>
            <a:endParaRPr lang="es-CL" sz="2400" dirty="0"/>
          </a:p>
        </p:txBody>
      </p:sp>
    </p:spTree>
    <p:extLst>
      <p:ext uri="{BB962C8B-B14F-4D97-AF65-F5344CB8AC3E}">
        <p14:creationId xmlns:p14="http://schemas.microsoft.com/office/powerpoint/2010/main" val="679337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B5D19B9CB65564C8563E4DD22EC0A3E" ma:contentTypeVersion="14" ma:contentTypeDescription="Crear nuevo documento." ma:contentTypeScope="" ma:versionID="8f8d3dfc50576a5ff6158d2705ffb316">
  <xsd:schema xmlns:xsd="http://www.w3.org/2001/XMLSchema" xmlns:xs="http://www.w3.org/2001/XMLSchema" xmlns:p="http://schemas.microsoft.com/office/2006/metadata/properties" xmlns:ns3="977b0069-d6eb-4200-a0e7-a163c804cdc3" xmlns:ns4="2f0ac7db-a229-4e5c-98dc-99c55fa5c85b" targetNamespace="http://schemas.microsoft.com/office/2006/metadata/properties" ma:root="true" ma:fieldsID="38fb698d74e9bd4348a3aac4f9b4796a" ns3:_="" ns4:_="">
    <xsd:import namespace="977b0069-d6eb-4200-a0e7-a163c804cdc3"/>
    <xsd:import namespace="2f0ac7db-a229-4e5c-98dc-99c55fa5c85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7b0069-d6eb-4200-a0e7-a163c804cd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0ac7db-a229-4e5c-98dc-99c55fa5c85b" elementFormDefault="qualified">
    <xsd:import namespace="http://schemas.microsoft.com/office/2006/documentManagement/types"/>
    <xsd:import namespace="http://schemas.microsoft.com/office/infopath/2007/PartnerControls"/>
    <xsd:element name="SharedWithUsers" ma:index="19"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talles de uso compartido" ma:internalName="SharedWithDetails" ma:readOnly="true">
      <xsd:simpleType>
        <xsd:restriction base="dms:Note">
          <xsd:maxLength value="255"/>
        </xsd:restriction>
      </xsd:simpleType>
    </xsd:element>
    <xsd:element name="SharingHintHash" ma:index="21"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7D8D9E-0C3D-4080-AEE2-AC5957EAD8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7b0069-d6eb-4200-a0e7-a163c804cdc3"/>
    <ds:schemaRef ds:uri="2f0ac7db-a229-4e5c-98dc-99c55fa5c8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003C05-4D3E-46CE-AC07-086EC552EA0C}">
  <ds:schemaRefs>
    <ds:schemaRef ds:uri="http://schemas.microsoft.com/sharepoint/v3/contenttype/forms"/>
  </ds:schemaRefs>
</ds:datastoreItem>
</file>

<file path=customXml/itemProps3.xml><?xml version="1.0" encoding="utf-8"?>
<ds:datastoreItem xmlns:ds="http://schemas.openxmlformats.org/officeDocument/2006/customXml" ds:itemID="{DC7E1643-81DA-4EE8-9040-0E0B8B8B5C3A}">
  <ds:schemaRefs>
    <ds:schemaRef ds:uri="http://purl.org/dc/dcmitype/"/>
    <ds:schemaRef ds:uri="http://schemas.microsoft.com/office/infopath/2007/PartnerControls"/>
    <ds:schemaRef ds:uri="http://schemas.microsoft.com/office/2006/documentManagement/types"/>
    <ds:schemaRef ds:uri="977b0069-d6eb-4200-a0e7-a163c804cdc3"/>
    <ds:schemaRef ds:uri="http://purl.org/dc/elements/1.1/"/>
    <ds:schemaRef ds:uri="http://schemas.openxmlformats.org/package/2006/metadata/core-properties"/>
    <ds:schemaRef ds:uri="http://www.w3.org/XML/1998/namespace"/>
    <ds:schemaRef ds:uri="2f0ac7db-a229-4e5c-98dc-99c55fa5c85b"/>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Ion Boardroom</Template>
  <TotalTime>164</TotalTime>
  <Words>875</Words>
  <Application>Microsoft Office PowerPoint</Application>
  <PresentationFormat>Presentación en pantalla (4:3)</PresentationFormat>
  <Paragraphs>115</Paragraphs>
  <Slides>23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23</vt:i4>
      </vt:variant>
    </vt:vector>
  </HeadingPairs>
  <TitlesOfParts>
    <vt:vector size="31" baseType="lpstr">
      <vt:lpstr>Arial</vt:lpstr>
      <vt:lpstr>Britannic Bold</vt:lpstr>
      <vt:lpstr>Century Gothic</vt:lpstr>
      <vt:lpstr>Copperplate Gothic Bold</vt:lpstr>
      <vt:lpstr>Lato</vt:lpstr>
      <vt:lpstr>NotoSerif-SemiBold</vt:lpstr>
      <vt:lpstr>Wingdings 3</vt:lpstr>
      <vt:lpstr>Sala de reuniones Ion</vt:lpstr>
      <vt:lpstr>ICI 4540</vt:lpstr>
      <vt:lpstr>What you Will learn or practice</vt:lpstr>
      <vt:lpstr>Rules</vt:lpstr>
      <vt:lpstr>How to present an overview</vt:lpstr>
      <vt:lpstr>What do you need to present?</vt:lpstr>
      <vt:lpstr>Presentation of the theme or topic and Project title</vt:lpstr>
      <vt:lpstr>Team members and Project Title</vt:lpstr>
      <vt:lpstr>Roles</vt:lpstr>
      <vt:lpstr>Justification of the project oriented to the needs of the company </vt:lpstr>
      <vt:lpstr>Objectives: General and specific</vt:lpstr>
      <vt:lpstr>Tips to keep in mind when you are writing down the Objectives: </vt:lpstr>
      <vt:lpstr>Think of the potential focus areas for this quarter and ask yourself the following questions: </vt:lpstr>
      <vt:lpstr>SMART Objectives</vt:lpstr>
      <vt:lpstr>Bloom´s Taxonomy</vt:lpstr>
      <vt:lpstr>Presentación de PowerPoint</vt:lpstr>
      <vt:lpstr>Problem to be solved  </vt:lpstr>
      <vt:lpstr>Presentation of the client  </vt:lpstr>
      <vt:lpstr>Tips for Your oral presentation</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present</dc:title>
  <dc:creator>Nicole</dc:creator>
  <cp:lastModifiedBy>Nicole Boye Valdivia</cp:lastModifiedBy>
  <cp:revision>19</cp:revision>
  <dcterms:created xsi:type="dcterms:W3CDTF">2016-10-05T13:43:53Z</dcterms:created>
  <dcterms:modified xsi:type="dcterms:W3CDTF">2022-09-01T15:48:22Z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0x010100AB5D19B9CB65564C8563E4DD22EC0A3E</vt:lpwstr>
  </property>
</Properties>
</file>