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FB7A-A23C-42BB-A751-326F63D5AE1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D8E7-FA77-4F56-971A-CC442375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2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FB7A-A23C-42BB-A751-326F63D5AE1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D8E7-FA77-4F56-971A-CC442375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3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FB7A-A23C-42BB-A751-326F63D5AE1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D8E7-FA77-4F56-971A-CC442375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6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FB7A-A23C-42BB-A751-326F63D5AE1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D8E7-FA77-4F56-971A-CC442375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4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FB7A-A23C-42BB-A751-326F63D5AE1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D8E7-FA77-4F56-971A-CC442375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1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FB7A-A23C-42BB-A751-326F63D5AE1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D8E7-FA77-4F56-971A-CC442375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7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FB7A-A23C-42BB-A751-326F63D5AE1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D8E7-FA77-4F56-971A-CC442375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2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FB7A-A23C-42BB-A751-326F63D5AE1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D8E7-FA77-4F56-971A-CC442375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4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FB7A-A23C-42BB-A751-326F63D5AE1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D8E7-FA77-4F56-971A-CC442375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8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FB7A-A23C-42BB-A751-326F63D5AE1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D8E7-FA77-4F56-971A-CC442375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0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FB7A-A23C-42BB-A751-326F63D5AE1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D8E7-FA77-4F56-971A-CC442375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3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8FB7A-A23C-42BB-A751-326F63D5AE1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FD8E7-FA77-4F56-971A-CC442375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2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596" y="2694257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PYTHON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9677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9648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802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9496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5917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6671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4369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724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1590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193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34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7698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4960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027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665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7388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770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1472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03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9217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5106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899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8952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5013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0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14220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9491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015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2984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3271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34169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824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269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031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18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22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329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693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8967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</cp:revision>
  <dcterms:created xsi:type="dcterms:W3CDTF">2023-11-05T01:38:43Z</dcterms:created>
  <dcterms:modified xsi:type="dcterms:W3CDTF">2023-11-05T01:42:15Z</dcterms:modified>
</cp:coreProperties>
</file>