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>
        <p:scale>
          <a:sx n="86" d="100"/>
          <a:sy n="86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5654463"/>
                  </p:ext>
                </p:extLst>
              </p:nvPr>
            </p:nvGraphicFramePr>
            <p:xfrm>
              <a:off x="490193" y="1091953"/>
              <a:ext cx="10749976" cy="554854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193" y="1091953"/>
                <a:ext cx="10749976" cy="55485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80a7f672-b438-4daf-af58-0c33b98cf522}">
  <we:reference id="WA200003233" version="2.0.0.3" store="en-GB" storeType="OMEX"/>
  <we:alternateReferences/>
  <we:properties>
    <we:property name="Microsoft.Office.CampaignId" value="&quot;none&quot;"/>
    <we:property name="reportUrl" value="&quot;/groups/me/reports/41eab8d8-c95e-41db-8f72-b8a6c3b7566c/919e50cdde8d7183b3cd?bookmarkGuid=28ec8539-68d3-4e32-872f-b5fa6ade00da&amp;bookmarkUsage=1&amp;ctid=a8eec281-aaa3-4dae-ac9b-9a398b9215e7&amp;fromEntryPoint=export&quot;"/>
    <we:property name="reportState" value="&quot;CONNECTED&quot;"/>
    <we:property name="artifactViewState" value="&quot;live&quot;"/>
    <we:property name="reportEmbeddedTime" value="&quot;2024-09-13T17:02:37.072Z&quot;"/>
    <we:property name="creatorSessionId" value="&quot;517f5f52-08b3-4212-8224-f129f80312a8&quot;"/>
    <we:property name="creatorUserId" value="&quot;10032002EACDEEC7&quot;"/>
    <we:property name="creatorTenantId" value="&quot;a8eec281-aaa3-4dae-ac9b-9a398b9215e7&quot;"/>
    <we:property name="pageDisplayName" value="&quot;Page 1&quot;"/>
    <we:property name="pageName" value="&quot;919e50cdde8d7183b3cd&quot;"/>
    <we:property name="reportName" value="&quot;Global Terrorism Trend Analysis (1970-2017)&quot;"/>
    <we:property name="isVisualContainerHeaderHidden" value="false"/>
    <we:property name="isFiltersActionButtonVisible" value="true"/>
    <we:property name="initialStateBookmark" value="&quot;H4sIAAAAAAAAA+1ZbVPbOBD+Kx1/4Uum49c47jfeesfQAld69MMNw8jSJlFRLJ8sAzkm//1Wkh1e4gAHoUB7MzBjr9bS7qNnV6vNpcd4VQoy3SMT8D54G1KeTog6fRd4Pa9oZPv7u5/Xv+ye7K1/3kaxLDWXReV9uPQ0USPQR7yqiTAzoPCv455HhDggI/M2JKKCnleCqmRBBP8HnDIOaVXDrOfBRSmkImbKQ000mGnPUB3fce3gfYQrEqr5GRwC1U6aBRkkPmUMBiwNBlEeUYZqlVOwlnWqmKnt8puy0IQXuIyRxekwD6LIJxD2I5KkfhJTIx9yoRuVfLp9USr0Dn2elgaVTbR1JBWnRHjWCwWVM/rS+52DIoqOp5/gDISRbHePLw4dKIlg6ekRUdyBImtFYVHRyb/A0A4VmmuczfsKSqFR1cSbIbbNps7nQkPb+VHM0IMTOTwhWhN6aj+4Zpi3hcPvrgRmuHHH+4zwja1kLM83FaAmguvPenN01tkZKSiwBWjWRyMFI2fNgk+bUtSTDvlDfL3mGFqJOsyKP9ZFw5pk0d5jlFS8GImGlVcE+ercEMiRzTFR2tA+/478MmyYtYzENb9f41xDiamlya/CgeOZkbI0DoMIkkGaUD/00zzr+8aoO9ElFrqNWmtr1jWAzZRxHNOMxv0U4zfyaZKnkX9vVC7l3YqoNQWiHkf8FRkwWRJ691K5EpyCugGzNwFM3+ZhBJgLzUeIZOkW41BdoX3z6ahNzyHGl5IT+1nDMxMpHV70PGcGGtrzvo1Bgf0I8zDjbS7YuYVO1ag8ALc2QHD57g3DVY+IqO0BhZN+4tr5e+nE5qTJ0vCT0TSENv/mGwwP0gHKRDILG1j2dU63tkEqTte82cxNtyRlzI1aNUMNHyihY2Af7b5tuWN+R8PELcftcVhR/HCHOYJOSkwSVUvX9m2XF4ZhJvKH+jlC6QsfjfUSGNtdcUnmRqlihjyzSbgLpKja+sF5p6SwTy3AqCZM4nKjf9egpmio1Zgb+N5ahJq8QhcFKSsTWqZMQRED69AuTJ9lt8yiB7wo2hVNRllipcsAS8y8OQkqKSkttq0DLeGKWoiGmBGEeT/Moxz/ooj5eRTfn2jvKn9WhA2VdaHV9ERf6F+h1qDWoM5qQyoGasPVFVtctXUwpt/t1+OwYdv9ZdGzcMPVIGE/JxSw8MiyALLED+IsfQ08xi3BD5fQ+Gnn9hs8n26g0RSPAQwHEfHT0B/QhGVhlPZfvNITshhxXSOQL1nuCQzmxxvxthLghJSLtwA/j4fAgrzPKBtE/Txl2RNuAa8KkN6PTELugmfWCx6bif4/oJ6Et8t1JI1igDDs+3k+GOBRFdP8NRxSppN3Fzt+umyjFcBCxnnrTP5NybpcJY1v0+K4ScrJkJCY5Unaj1KI/QjYchI3beQkyhI83QdRwPpBHjOfZabJvMiqZ280rBfW2vY+u+duSLdwQs919Y3jVeua6hObEeeAt7U6vxlnd11/1/4sTgt5XjR12nXtTqtXe4dfpSOtBzPXmniWHNZp1UIaa+g4SCLKskEYhGkMNPB9ltMrOn6V5d6DqYhr2ru6dztJHLYD+PxH+/BUUh+CwIhfRW9sEa95u3jIQTDbXdn/YQnxP9LtKiNGLiPinrns2MIVmu1+pX3JDpeMCyQXsHyWOdFeOI6Cn68cKHn3Dz1vux54jsq2i7mu/+KHcRIM/XDg9wkwH+gDfgPScKFzeXH74mcn7Op4yFpXJaFwQAro6HzYXjBz1cgd3Q/7s7RnF0FreBN0d3xg2qnzXsls9i9e5A0GNx8AAA==&quot;"/>
    <we:property name="bookmark" value="&quot;H4sIAAAAAAAAA+1ZS1McNxD+K665+LLl0ozm6ZvBdpIycYhx7EOKcmmk3kVmdjTRaIANtf89LWlmgX3wMGCwSRWHpdXbj0+fuqXe00DItqnY7D2bQvAy2FLqcMr04bMwGAW1l3GaJhnheSjKNOUkFXHIcFU1Rqq6DV6eBobpCZhPsu1YZQ2h8O8gjmNe8DjNRBZSwpMyoyTYHwWsqnbZxOqMWdXCKGhAt6pmlfwXvAlcMrqD+SiAk6ZSmllHe4YZsM6OUB3/x8DCFxTjYNzII9gDbry0CAtICBcCcvSc05JygWqtV3DxrlWxpp37bVUbJmt0Y2VxNi5DSgmDKKUMgUhibuVjWZlepZy9OWk05oxIzBoL2TbGOlFaclYFLgsNrQ/6NPhVgmaaH8x24AgqK3mzfn11aVcrBMvMPjEtPSiq0xxWFb38A4zdUm2kQWvBR9Aag2qnwRyx7Xd8YQsDHeyjWGAGX9T4CzOG8UP3hXOBBa9x+dmZwC736QS/I3wHTnKgjrc1oCaCS+ajBTqvxBGrOYgVaF5NJhomPpqVnLZV1U3XyK+T67nEMErUEU78tqt71iSr8e6jpJX1pOpZeUaQjz6NCjmyfcC0sYeh/Ir8smyYD4xEn1/Pca6nxMzR5KlwYH9upSKLo5BCkmcJJxHJyiIlNqhL0WUOuq3OGBfWOYCtybXF5apTuZF3d0StGTD9bcS/owCmG47elVRuK8lBX4A5mAIWdfsBacAcjI33JMGvK+GWwaF8GuxIRN7b/sSqzpp9vsVayZ9jRHPHhQ1Hw6m3zsXd7sS+byGsbocG4r1oVfke1XvGrlRZ5vrVfzrQM3TlNBYuXjibqClbDLJiTWuxtX0KRQJcSO9gdi9pWKe7sq4Hj5ZSG6L0FNgQ5kUjqKSVMjaUIYFhJ+quqvodoxCVaVTSEv8oFaSk8dUn7bL+d0fYcNXVRs++mBPzFJoNdwGtbTdKC9BbvrG8lnq4CEWjpdgfNGHLtqv74r1wwzehKC0ZB+w8RRFCkZAwLrLHwGPcEvziBho/ucJ9AY3+9hDCOKeMZBHJeSKKiGbpg7f6StUTaToE8iH7fYWH+duD+LEK4JQ1q9dAUsZjEGGZCi5ympaZKG5xDXxUgIy+ZxHyN3zrL/zWSvR/g7oV3r7WsYzGAFGUkrLMc2xVMS8fQ5OyA57L2PHTVRujAVYqzo/O5F+06pq7pPEyLfb7opyMGYtFmWQpzSAmFMRmEvdDxoQWCXb3nIYiDctYEFHYEeQqq7wVd/sYBoEI/1utps5cP9GwNWhN/KPA7y+xGH0+AA09HLWQw2a9ql20OzB2T6P3/oW0hBNmbtrPEp9a51SvheowrgnMMprHgK+1rrx4zj7IyYHZdEv7qz6s1XHd39POa6+NeltNG4Y4LP/3TtqUyejhEhkymC/e7Hd/XtZGtVLGejrmCeWiyKMwymLgISGi5Gd0/Kia99emIvp0b/VguUjsDQv4+c/hw21JvQcVnvjrH/Kb7OJiXjiWUGHhQXd/fLeCeEO6nVVE6isi7pmvjgNckd3u25eL35YCv8Fz6EYp2RRYWcFmKwuiPfA5Cn++60Aj10/6f+z7wH3cbNcx189fSBQn4ZhEOUkZCAL8Gj8CGDgxpTpZfvg5g+smHqozbcM47LIa1kw+3CxY+NvIJdMP97vkYvYxn/8HUt/ctyUdAAA=&quot;"/>
    <we:property name="datasetId" value="&quot;4eaef67b-3b19-46cc-9b9e-e0ab451e9c07&quot;"/>
    <we:property name="embedUrl" value="&quot;/reportEmbed?reportId=41eab8d8-c95e-41db-8f72-b8a6c3b7566c&amp;config=eyJjbHVzdGVyVXJsIjoiaHR0cHM6Ly9XQUJJLVVTLU5PUlRILUNFTlRSQUwtRi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Oluwatomisin Jegede</cp:lastModifiedBy>
  <cp:revision>5</cp:revision>
  <dcterms:created xsi:type="dcterms:W3CDTF">2018-06-07T21:39:02Z</dcterms:created>
  <dcterms:modified xsi:type="dcterms:W3CDTF">2024-09-13T20:58:45Z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