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2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FF8F-9F5E-7C78-6320-616D05D75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0C627-5DFD-664D-3A4F-54A7AB23A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4F4AA-8D47-8394-2729-AAA2943E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BD2-1720-4636-9C38-E84CF5B49BA4}" type="datetimeFigureOut">
              <a:rPr lang="en-CA" smtClean="0"/>
              <a:t>2024-12-26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A763E-28A5-9890-3FF3-F6971AD0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94304-4485-9B0C-C4AF-13F03CDF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C2EE-0E41-439A-B20B-65E3E1FFEF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35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1BAF-2141-E4EE-7F7F-9FF8190B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C658B-DAB9-1524-6FD0-A45F0CF42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043D3-C2EE-3871-8CFF-3D53D5FE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BD2-1720-4636-9C38-E84CF5B49BA4}" type="datetimeFigureOut">
              <a:rPr lang="en-CA" smtClean="0"/>
              <a:t>2024-12-26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697E5-DB83-1907-DA43-B631AAE7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743A2-E825-BA69-2CCA-9CE01534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C2EE-0E41-439A-B20B-65E3E1FFEF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70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ED88C-012C-2F73-B637-5A4F70E7D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9B9D1-2A1F-8043-E565-1D721A8F4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5BB4-C23F-F54A-5723-36614C0D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BD2-1720-4636-9C38-E84CF5B49BA4}" type="datetimeFigureOut">
              <a:rPr lang="en-CA" smtClean="0"/>
              <a:t>2024-12-26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BA8EE-0FE2-5C8D-A0DC-C996CB27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4F852-BFAF-68F6-1053-13AF9675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C2EE-0E41-439A-B20B-65E3E1FFEF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221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AB55-B991-36A5-B192-32E5F70E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F13A9-DD87-247C-46C9-0D6A5E9D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C1749-6F7C-6545-65BC-53E0CA55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BD2-1720-4636-9C38-E84CF5B49BA4}" type="datetimeFigureOut">
              <a:rPr lang="en-CA" smtClean="0"/>
              <a:t>2024-12-26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E5CF5-2DF4-B19A-1A3D-B46E9D7A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88571-B87A-9824-AFC8-64D0CA37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C2EE-0E41-439A-B20B-65E3E1FFEF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694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DC1B-1CCD-D373-3DF4-9AC112C8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4943D-3033-D201-83B8-998BBB9F4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FA04F-64C9-3161-1F06-5C530C7D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BD2-1720-4636-9C38-E84CF5B49BA4}" type="datetimeFigureOut">
              <a:rPr lang="en-CA" smtClean="0"/>
              <a:t>2024-12-26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C18EA-1A43-FC6B-F255-84F46838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9BD7E-9A06-5B6B-32AE-A0453BC1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C2EE-0E41-439A-B20B-65E3E1FFEF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00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167C-388D-463C-348C-0A6BD7FF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AB12F-B1DA-B9AA-FD1D-ECFCD04EE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D8DCE-41F2-E45F-F57C-AFF65F273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4C4B4-EF23-45F7-C02E-80C757B5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BD2-1720-4636-9C38-E84CF5B49BA4}" type="datetimeFigureOut">
              <a:rPr lang="en-CA" smtClean="0"/>
              <a:t>2024-12-26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78BCA-3F1D-929E-8B17-DEE61384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FA86D-EA8F-BDC4-78F2-4B065863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C2EE-0E41-439A-B20B-65E3E1FFEF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88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8BE3-13AB-C95C-9D6D-FF6E323A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C425F-9346-6734-0F2D-5DBED82D4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7BC4C-604E-8525-94B5-FA05AA676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0AC18-FE3A-B042-5A41-E8CD02144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85B6D-8E3C-075A-79F1-AB8CB0CF0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EBD35-6E2C-634A-A7DC-8A06EE86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BD2-1720-4636-9C38-E84CF5B49BA4}" type="datetimeFigureOut">
              <a:rPr lang="en-CA" smtClean="0"/>
              <a:t>2024-12-26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B72EF-00C6-88A2-955B-88BA91B3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F0853-A35A-105C-D329-DB11E370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C2EE-0E41-439A-B20B-65E3E1FFEF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33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DAB7-7111-1304-8114-AAF20323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EE0DD-5478-72E8-1B76-B4FE83F0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BD2-1720-4636-9C38-E84CF5B49BA4}" type="datetimeFigureOut">
              <a:rPr lang="en-CA" smtClean="0"/>
              <a:t>2024-12-26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74EA4-65B5-9F9F-ECD7-C529FB94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9EFB5-F8F0-2686-52A7-F9A81C72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C2EE-0E41-439A-B20B-65E3E1FFEF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086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ECDEE-A3C2-0026-C383-E59A43E8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BD2-1720-4636-9C38-E84CF5B49BA4}" type="datetimeFigureOut">
              <a:rPr lang="en-CA" smtClean="0"/>
              <a:t>2024-12-26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F5E9A-323B-2E6A-C828-CDC1F9A9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6B49D-1E64-BA88-0B94-3CEA1919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C2EE-0E41-439A-B20B-65E3E1FFEF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19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4EDD-DCC6-FD28-9379-032551125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4678-F12D-BC8A-F011-A34A5AD86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2DA88-BC44-143B-7AA8-1E0013313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C4837-EE0C-00C9-71F1-B74293F3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BD2-1720-4636-9C38-E84CF5B49BA4}" type="datetimeFigureOut">
              <a:rPr lang="en-CA" smtClean="0"/>
              <a:t>2024-12-26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ADE6E-B989-676C-FC39-92076B85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E0817-366B-8AB7-B974-CECE5558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C2EE-0E41-439A-B20B-65E3E1FFEF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217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7B0A-EFB7-4810-155A-9BC72EDD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B5432-5D98-0715-61EF-E121AAB9E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6A715-3E35-42FE-D2F9-330A4F44E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324CE-D393-E2CB-D212-412584C0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BD2-1720-4636-9C38-E84CF5B49BA4}" type="datetimeFigureOut">
              <a:rPr lang="en-CA" smtClean="0"/>
              <a:t>2024-12-26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0F72A-2F5D-FAF3-A51A-65FD774A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35C42-A2EC-708A-2423-D561E118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C2EE-0E41-439A-B20B-65E3E1FFEF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1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3C7C7-6635-C569-7807-1D945711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AA86-FF3C-6A32-633A-EFE5E3591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49DCE-83AB-58E3-8E42-132397145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2FBD2-1720-4636-9C38-E84CF5B49BA4}" type="datetimeFigureOut">
              <a:rPr lang="en-CA" smtClean="0"/>
              <a:t>2024-12-26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B4D12-E037-E3C0-6C77-FD1C73CBA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D51AC-97BC-A09A-D64D-497BDD87A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9C2EE-0E41-439A-B20B-65E3E1FFEF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87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najirh/Monday-Coffee-Expansion-Project-P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23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2312C6-20FC-B677-41FE-B621EBCD5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"/>
            <a:ext cx="8881353" cy="40467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C20F06-048F-3EFB-1944-07F05A63212F}"/>
              </a:ext>
            </a:extLst>
          </p:cNvPr>
          <p:cNvSpPr txBox="1"/>
          <p:nvPr/>
        </p:nvSpPr>
        <p:spPr>
          <a:xfrm>
            <a:off x="249239" y="4484452"/>
            <a:ext cx="116935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MONDAY COFEE DATA  ANALYSIS: TOP 3 CITIES FOR INVESTMENT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Solving Business Problems with SQL</a:t>
            </a:r>
            <a:endParaRPr lang="en-CA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39D85-8F3A-EFD2-3F51-DB809D77C043}"/>
              </a:ext>
            </a:extLst>
          </p:cNvPr>
          <p:cNvSpPr txBox="1"/>
          <p:nvPr/>
        </p:nvSpPr>
        <p:spPr>
          <a:xfrm>
            <a:off x="0" y="6150114"/>
            <a:ext cx="3174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Author: Tomi Jegede</a:t>
            </a:r>
          </a:p>
          <a:p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26 December, 2024.</a:t>
            </a:r>
            <a:endParaRPr lang="en-CA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8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23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533B-849E-EBDE-BF32-E736B5640D5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D2307"/>
          </a:solidFill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INTRODUCTION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0C2C-014C-E4C8-B999-6300855CA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In this presentation, I will discuss the results of a data analysis project conducted for Monday Coffee, a fictional company. The goal of the project was to identify the top 3 cities for Monday Coffee to invest in based on a variety of factors, including sales data, customer demographics, and market potential.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The data analysis was conducted using SQL queries to answer 10 business questions. </a:t>
            </a:r>
            <a:r>
              <a:rPr lang="en-GB" dirty="0" err="1">
                <a:solidFill>
                  <a:schemeClr val="bg1"/>
                </a:solidFill>
              </a:rPr>
              <a:t>PostGRESQL</a:t>
            </a:r>
            <a:r>
              <a:rPr lang="en-GB" dirty="0">
                <a:solidFill>
                  <a:schemeClr val="bg1"/>
                </a:solidFill>
              </a:rPr>
              <a:t> was the RDMS used for this project. These questions provided insights into customer demographics, sales performance, and market trends. Based on the analysis, I will recommend the top 3 cities for Monday Coffee to invest in. 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7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230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9AA0DD-A5F6-9B91-170B-07F518A73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EAE2-80AE-2492-1A2C-2B2404479B1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D2307"/>
          </a:solidFill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TOP 3 CITIES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F80BD-2938-1BC1-E56B-442AE2334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dirty="0">
                <a:solidFill>
                  <a:schemeClr val="bg1"/>
                </a:solidFill>
              </a:rPr>
              <a:t>City 1: Pune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Key Strengths: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Highest Revenue Generator: Pune boasts the highest revenue among all cities, indicating strong existing market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Favourable Rent-to-Customer Ratio: Pune offers a compelling advantage with low average rent per customer, minimizing operational costs and potentially maximizing profit margins.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High Average Customer Sales: Pune residents demonstrate a strong propensity for coffee consumption, suggesting a lucrative market with high customer value.</a:t>
            </a:r>
          </a:p>
        </p:txBody>
      </p:sp>
    </p:spTree>
    <p:extLst>
      <p:ext uri="{BB962C8B-B14F-4D97-AF65-F5344CB8AC3E}">
        <p14:creationId xmlns:p14="http://schemas.microsoft.com/office/powerpoint/2010/main" val="130269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230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E1A499-CC61-727B-4B08-B1D470C7D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CB10-98F5-37A8-B236-5976B84706B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D2307"/>
          </a:solidFill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TOP 3 CITIES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3FF69-AC63-9203-6454-0A1B91F09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GB" dirty="0">
                <a:solidFill>
                  <a:schemeClr val="bg1"/>
                </a:solidFill>
              </a:rPr>
              <a:t>City 2: Delhi</a:t>
            </a:r>
          </a:p>
          <a:p>
            <a:pPr marL="0" indent="0">
              <a:buNone/>
            </a:pPr>
            <a:r>
              <a:rPr lang="en-CA" b="1" dirty="0">
                <a:solidFill>
                  <a:schemeClr val="bg1"/>
                </a:solidFill>
              </a:rPr>
              <a:t>Key Strengths: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Significant Market Potential: Delhi possesses the largest estimated coffee consumer base (7.7 million), presenting a vast untapped market for Monday Coffee to capture.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Favorable Rent-to-Customer Ratio: Similar to Pune, Delhi offers a competitive advantage with a low average rent per customer, enhancing profitability.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High Average Customer Sales: Delhi residents exhibit high average spending on coffee, indicating a strong willingness to invest in premium coffee experiences.</a:t>
            </a:r>
          </a:p>
        </p:txBody>
      </p:sp>
    </p:spTree>
    <p:extLst>
      <p:ext uri="{BB962C8B-B14F-4D97-AF65-F5344CB8AC3E}">
        <p14:creationId xmlns:p14="http://schemas.microsoft.com/office/powerpoint/2010/main" val="172013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230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A376CF-BFAC-89EE-FDCA-E9455610D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1355-9A32-71A7-E059-501B625E850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D2307"/>
          </a:solidFill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TOP 3 CITIES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F01E3-FFF3-D149-A19A-7A1C3A73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dirty="0">
                <a:solidFill>
                  <a:schemeClr val="bg1"/>
                </a:solidFill>
              </a:rPr>
              <a:t>City 3: </a:t>
            </a:r>
            <a:r>
              <a:rPr lang="en-GB" dirty="0" err="1">
                <a:solidFill>
                  <a:schemeClr val="bg1"/>
                </a:solidFill>
              </a:rPr>
              <a:t>Japur</a:t>
            </a: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Key Strengths: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Strong Revenue Performance: Jaipur ranks among the top revenue-generating cities, demonstrating a robust and established market.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Cost-Effective Market Entry: Jaipur offers the lowest average rent per customer among the top 5 revenue-generating cities, making it an attractive option for cost-conscious expansion.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Competitive Advantage: Compared to Bangalore (a strong competitor), Jaipur presents a more cost-effective entry point while maintaining a significant market presence.</a:t>
            </a:r>
          </a:p>
        </p:txBody>
      </p:sp>
    </p:spTree>
    <p:extLst>
      <p:ext uri="{BB962C8B-B14F-4D97-AF65-F5344CB8AC3E}">
        <p14:creationId xmlns:p14="http://schemas.microsoft.com/office/powerpoint/2010/main" val="179651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230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D3BFCD-6510-2F54-3AC8-052EEEC7D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E2E0-73A5-4C49-AA51-01AC3CC23A1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D2307"/>
          </a:solidFill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REFERNCE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7E3A3-4682-A510-FA85-B3A65D65F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dirty="0">
                <a:solidFill>
                  <a:schemeClr val="bg1"/>
                </a:solidFill>
              </a:rPr>
              <a:t>The Datasets used for this project were retrieved from this GitHub Repository </a:t>
            </a:r>
          </a:p>
          <a:p>
            <a:pPr marL="0" indent="0" algn="just">
              <a:buNone/>
            </a:pPr>
            <a:r>
              <a:rPr lang="en-GB" dirty="0">
                <a:solidFill>
                  <a:schemeClr val="bg1"/>
                </a:solidFill>
                <a:hlinkClick r:id="rId2"/>
              </a:rPr>
              <a:t>https://github.com/najirh/Monday-Coffee-Expansion-Project-P8</a:t>
            </a:r>
            <a:endParaRPr lang="en-GB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B4059-CF15-B89A-9012-0C5403EEF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135" y="3629025"/>
            <a:ext cx="404971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230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C366FF-8D04-671F-F3CD-6DB81DBAA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8C0E8-3A59-60CB-0B81-51AF955FF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7476" y="2730500"/>
            <a:ext cx="6381750" cy="8413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88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1157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413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INTRODUCTION</vt:lpstr>
      <vt:lpstr>TOP 3 CITIES</vt:lpstr>
      <vt:lpstr>TOP 3 CITIES</vt:lpstr>
      <vt:lpstr>TOP 3 CITIES</vt:lpstr>
      <vt:lpstr>REFERNCE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Oluwatomisin Jegede</dc:creator>
  <cp:lastModifiedBy>Oluwatomisin Jegede</cp:lastModifiedBy>
  <cp:revision>4</cp:revision>
  <dcterms:created xsi:type="dcterms:W3CDTF">2024-12-26T20:32:33Z</dcterms:created>
  <dcterms:modified xsi:type="dcterms:W3CDTF">2024-12-26T20:53:33Z</dcterms:modified>
</cp:coreProperties>
</file>