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YTD &amp; PYTD |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YTD vs PYTD | Month - Country -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10 YTD vs PYTD |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f0038dd-8c33-4681-ab88-a5e48889770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2e9b807efdd4276" /><Relationship Type="http://schemas.openxmlformats.org/officeDocument/2006/relationships/slideLayout" Target="/ppt/slideLayouts/slideLayout8.xml" Id="R37bb93f66d0841a3" /><Relationship Type="http://schemas.openxmlformats.org/officeDocument/2006/relationships/hyperlink" Target="https://app.powerbi.com/groups/me/reports/bf0038dd-8c33-4681-ab88-a5e488897705/?pbi_source=PowerPoint" TargetMode="External" Id="RelId0" /><Relationship Type="http://schemas.openxmlformats.org/officeDocument/2006/relationships/image" Target="/ppt/media/image4.png" Id="imgId6299660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Plant Yearly Sales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20/01/2025 14:20:33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07/01/2025 19:18:35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catterChart ,Quantity YTD &amp; PYTD | Month ,Quantity YTD vs PYTD | Month - Country - Product ,Bottom 10 YTD vs PYTD | Country ,slicer ,advancedSlicerVisual ,cardVisua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29966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