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35b2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35b2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56759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656759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082e8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082e8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a082e82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a082e82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Análisis de Procesos Administrativos</a:t>
            </a:r>
            <a:br>
              <a:rPr lang="en" sz="3200"/>
            </a:br>
            <a:r>
              <a:rPr lang="en" sz="3200"/>
              <a:t>“APA”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Procesos administrativos tradicionales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Correcciones fueron realizadas, cualquier duda avisar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Parcial: 8 de Julio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Recuperatorio parcial I: 15 de Julio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Recuperatorio parcial II: 22 de Julio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Entrega Final TP: Unidad 6, clase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grupal, Iteración 4 (y última)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Revisar correcciones (de haberlas)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Registrar las siguientes operaciones: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Pago de impuestos a las ganancias, 10 % de las ganancias obtenidas (totales)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Pago de sueldos y jornales (A determinar por cada grupo)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Pago de impuestos generales (gas, luz, agua) por 15000$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Dar por cerrado el segundo ciclo de operaciones y registrar resultado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Formalizar y entregar por UAI ultra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Temas 2do parcial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Unidad 4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Clase 9: Procesos administrativos contables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Clase 10: Controles internos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Unidad 5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Clase 11: Estructuras organizativas (organigramas, teoría y práctica)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Unidad 6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Clase 13: Cursogramas (teoría)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organigramas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