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8805a3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8805a3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8805a3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8805a3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8805a3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8805a3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8805a3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8805a3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8805a3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8805a3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8805a3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8805a3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8805a3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8805a3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8805a3a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8805a3a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8805a3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8805a3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8805a3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8805a3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e7057b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e7057b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b8805a3a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b8805a3a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8805a3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b8805a3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8805a3a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8805a3a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b8805a3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b8805a3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b8805a3a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b8805a3a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b8805a3a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b8805a3a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b8805a3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b8805a3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b8805a3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b8805a3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b8805a3a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b8805a3a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8805a3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b8805a3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4c032d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4c032d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b8805a3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b8805a3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8805a3a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8805a3a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b8805a3a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b8805a3a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b8805a3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b8805a3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b8805a3a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b8805a3a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b8805a3a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b8805a3a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b8805a3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b8805a3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8805a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8805a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8805a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8805a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8805a3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8805a3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8805a3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8805a3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8805a3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8805a3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8805a3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8805a3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Análisis de Procesos Administrativos</a:t>
            </a:r>
            <a:br>
              <a:rPr lang="en" sz="3200"/>
            </a:br>
            <a:r>
              <a:rPr lang="en" sz="3200"/>
              <a:t>“APA”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Rodrigo de Latorre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Clase 5 (dentro de la Unidad 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Registración: ejemplo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75" y="1853850"/>
            <a:ext cx="6077275" cy="3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Registración: a los 12 meses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225" y="2000250"/>
            <a:ext cx="61531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Registración: Análisis de la ganancia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 el patrimonio neto al cierre era 40.000 y el patrimonio neto al inicio era 31.000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Entonces: Si la ecuación patrimonial indica que: PN final - PN inicial = Resultado del período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Podemos decir que: 40.000 – 31.000 = </a:t>
            </a:r>
            <a:r>
              <a:rPr b="1" lang="en"/>
              <a:t>9.000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La empresa obtuvo ganancias por 9.000 que están representado los activos que posee (desconociendo las causas)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Variaciones permutativas, ejemplo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Partimos de una empresa que recientemente inicia sus actividades: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- P = PN -&gt; 0 - 0 = 0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Los socios aportan $100000 en efectivo, entonces: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100000 - 0 = 100000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 llaman así porque estas operaciones no modifican el PN (Pero si el Activo y el Pasivo)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La empresa compra muebles: $10000 en efectivo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Progreso de la ecuación patrimonial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Pero, el </a:t>
            </a:r>
            <a:r>
              <a:rPr b="1" lang="en"/>
              <a:t>Activo</a:t>
            </a:r>
            <a:r>
              <a:rPr lang="en"/>
              <a:t> ahora: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$90000 efectivo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$10000 muebles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50" y="2482388"/>
            <a:ext cx="4771599" cy="266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¿Cuándo se modifica el PN?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75" y="2011775"/>
            <a:ext cx="45041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La empresa compre un auto, que vale $30.000 y paga: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$5000 en efectivo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$25000 en 10 cuotas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Activo sube $30000 por la compra del auto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Activo baja $5000 por el pago en efectivo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 el pasivo aumenta en $25000 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25" y="2702500"/>
            <a:ext cx="379973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situación patrimonial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25" y="2006250"/>
            <a:ext cx="526208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</a:t>
            </a:r>
            <a:r>
              <a:rPr lang="en"/>
              <a:t>) La empresa compra mercadería por $60.000 que paga a 30 días (contrae deuda)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13" y="2732575"/>
            <a:ext cx="72866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situación patrimonial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50" y="2006250"/>
            <a:ext cx="49769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Clase 5 (Unidad 3): Contabilidad: Técnicas contables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Cierre catedrático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</a:t>
            </a:r>
            <a:r>
              <a:rPr lang="en"/>
              <a:t>) Se depositan $70.000 en un banco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75" y="1611200"/>
            <a:ext cx="4532426" cy="35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) Pagamos la primer cuota del auto, con un cheque por $2.500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 activo disminuye en $2.500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 pasivo disminuye en $2500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50" y="2470872"/>
            <a:ext cx="4615700" cy="2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25" y="2018000"/>
            <a:ext cx="46293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4188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) Se firma un pagaré a 30 días por el 50% del monto adeudado por la compra de mercaderías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se modifica el PM (No aumenta deuda)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documenta distinto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Reclasificación Pasivo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600" y="2006250"/>
            <a:ext cx="37878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Luego de todas las operaciones vistas, se modificó el activo y pasivo, pero el PM nunca tuvo modificaciones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Estas operaciones se conocen como </a:t>
            </a:r>
            <a:r>
              <a:rPr b="1" lang="en" sz="1300"/>
              <a:t>operaciones permutativas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CASOS</a:t>
            </a:r>
            <a:endParaRPr b="1"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+ Activo + Pasivo por igual valor (compra de mercaderías)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+ Activo - Activo </a:t>
            </a:r>
            <a:r>
              <a:rPr lang="en" sz="1300"/>
              <a:t>por igual valor </a:t>
            </a:r>
            <a:r>
              <a:rPr lang="en" sz="1300"/>
              <a:t>(compra de muebles en efectivo y depósitos en bancos)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- Activo - Pasivo </a:t>
            </a:r>
            <a:r>
              <a:rPr lang="en" sz="1300"/>
              <a:t>por igual valor (cancelar deuda)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+Pasivo -Pasivo (documentación de deuda)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Variaciones: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Aumento del activo: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 caja por 10.000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 cuentas a cobrar por 40.000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Disminución del activo: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 mercaderías por 30.000 (la mitad del stock existente)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Aumento del patrimonio neto: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 incremento de los activos que se han generado con esta operación es de $50.000 y han disminuido activos por $30.000. Esto ocasiona una diferencia que afecta el patrimonio neto en </a:t>
            </a:r>
            <a:r>
              <a:rPr b="1" lang="en"/>
              <a:t>$20.000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25" y="1496625"/>
            <a:ext cx="5589975" cy="30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75" y="304800"/>
            <a:ext cx="457628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7113300" y="3527300"/>
            <a:ext cx="20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Ganancia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todo incremento irrevocable del patrimonio neto, que no provenga de los socios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727650" y="13922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10) La empresa paga la factura de luz, por $500 con un cheque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Disminuye el activo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Hubo un egreso de bienes sin contrapartida de ingreso de bienes o derechos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Tampoco disminuyen las deudas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75" y="2353523"/>
            <a:ext cx="5173925" cy="2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727650" y="1392200"/>
            <a:ext cx="28761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Disminuye el Activo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Disminuye el PM</a:t>
            </a:r>
            <a:r>
              <a:rPr lang="en"/>
              <a:t>: disminuye la participación de los propietarios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Una disminución del PM que no provenga de retiros o de ganancias se denominan </a:t>
            </a:r>
            <a:r>
              <a:rPr b="1" lang="en"/>
              <a:t>Pérdidas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850" y="0"/>
            <a:ext cx="4310076" cy="31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838" y="3087300"/>
            <a:ext cx="4336200" cy="27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que nada..recordemos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¿Cuál es el objetivo de la contabilidad?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Medir el patrimonio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Registrar variaciones para determinar el resultado económico por período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¿Qué es el patrimonio?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Conjunto de bienes, derechos y obligaciones susceptibles de tener un valor económico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727650" y="13922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r>
              <a:rPr lang="en"/>
              <a:t>) Se pagan sueldos por $4.000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empresa se convierte en deudora de las remuneraciones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 personal se transforma en acreedor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 la ecuación patrimonial el pasivo se incrementa en $4.000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25" y="2781950"/>
            <a:ext cx="4744750" cy="2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0"/>
            <a:ext cx="3892699" cy="386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23" y="3865275"/>
            <a:ext cx="3892677" cy="20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Operaciones que generan pérdidas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Disminución de activos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Pago servicios en efectivo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Aumento de pasivo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Liquidación de sueldos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Operaciones que generan ganancias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Aumento de activo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Venta de mercaderias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 bien se produce una disminución del activo, el efecto neto es el aumento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Disminución del pasivo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Acreedor ofrece bonificación o descuento sobre deuda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Disminución de deuda sin disminución de activo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Variaciones modificativas generadas en el capital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Operaciones de aporte y retiro de capital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11) La empresa incorpora un nuevo socio que aporta $50.000 en efectivo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Ecuación patrimonial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75" y="2806675"/>
            <a:ext cx="4843225" cy="2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12" y="304800"/>
            <a:ext cx="33833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neto del período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729450" y="2078875"/>
            <a:ext cx="76887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han producido ganancias y pérdidas, la diferencia entre ambas es el </a:t>
            </a:r>
            <a:r>
              <a:rPr b="1" lang="en"/>
              <a:t>resultado neto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Las variaciones del PN entre dos momentos indican existencia de resultado, salvo variaciones por aportes o retiros de capital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Resultado Neto: $15.500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313" y="3456550"/>
            <a:ext cx="5970978" cy="15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neto del período</a:t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0" y="486150"/>
            <a:ext cx="404665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250" y="3435800"/>
            <a:ext cx="4046650" cy="2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 contables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Muestran un resumen de la estructura patrimonial a una fecha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Estado de situación patrimonial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Muestran los resultados obtenidos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Estado de resultado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Ejercicio económico: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Período de 12 meses, donde se preparan los estados contables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Patrimonio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BIENES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Cosas materiales susceptibles de tener un valor económico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DERECHOS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Derechos reales que nacen de contratos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OBLIGACIONES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Deudas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Unidad de medición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Moneda corriente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Ejemplo: Si la empresa tiene dólares, estos se medirán de todas formas en pesos en el patrimonio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Patrimonio: Activos y Pasivos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BIENES</a:t>
            </a:r>
            <a:r>
              <a:rPr b="1" lang="en"/>
              <a:t> + </a:t>
            </a:r>
            <a:r>
              <a:rPr b="1" lang="en"/>
              <a:t>DERECHOS: Activo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Recursos con los que cuenta el ente para llevar a cabo sus operaciones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OBLIGACIONES</a:t>
            </a:r>
            <a:r>
              <a:rPr b="1" lang="en"/>
              <a:t>: Pasivo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Deudas contraídas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Patrimonio: Ecuación patrimonial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Relación entre el total de recursos y las obligaciones del 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63" y="2621988"/>
            <a:ext cx="71151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Patrimonio: Ecuación patrimonial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PN: A - 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 iniciar su vida económica, una sociedad tiene PN = 0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Sus activos son aportados por lo socios 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 sociedad le debe a los socios los bienes transferidos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Esta deuda no se cancela hasta el fin de la vida de la empresa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Acreedores también pueden aportar capital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retorno sucede si la sociedad tiene utilidad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acreedor tiene derecho a recibir intereses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Patrimonio: Partida doble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 importe de los recursos totales, Activos, es igual al origen de estos, Pasivos y Patrimonio neto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 = P + PN</a:t>
            </a:r>
            <a:endParaRPr b="1"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Cualquier modificación del activo provocará variación en el pasivo o en el PN por igual valor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Esta ecuación se expone en el balance general o estado de situación patrimonial y se representa bajo la misma igualdad el detalle de activos, pasivos y PN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