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Roboto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ae7057b7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ae7057b7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2435b20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2435b20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656759d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3656759d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656759d4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3656759d4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656759d4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3656759d4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Análisis de Procesos Administrativos</a:t>
            </a:r>
            <a:br>
              <a:rPr lang="en" sz="3200"/>
            </a:br>
            <a:r>
              <a:rPr lang="en" sz="3200"/>
              <a:t>“APA”</a:t>
            </a:r>
            <a:endParaRPr sz="32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0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Procesos administrativos tradicionales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Trabajo práctico grupal, Iteración tres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Desarrollo clase: cursogramas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Cierre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Todos tienen grupo y pudieron arrancar el Trabajo Práctico Grupal?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Correcciones fueron realizadas, cualquier duda avisar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Parcial: 8 de Julio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Recuperatorios: 15 de Julio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Trabajo grupal, Iteración 3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Revisar correcciones y formalizar los trabajos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Dar por finalizado este período y sus implicancias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Actualizar cuentas de PN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Dar inicio a nuevo período, hacer 3 operaciones nuevas: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1 operación tiene que ser entre equipos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Las restantes, a criterio del grupo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Registrar mayores y libro diario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Dibujar el organigrama jerárquico de la empresa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9500" y="703675"/>
            <a:ext cx="4115050" cy="411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Cursogramas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Tips para hacer un cursograma</a:t>
            </a:r>
            <a:endParaRPr b="1" sz="135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0671" lvl="0" marL="457200" rtl="0" algn="l"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Roboto"/>
              <a:buChar char="●"/>
            </a:pPr>
            <a:r>
              <a:rPr lang="en" sz="11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Cada procedimiento SIEMPRE debe tener un inicio y un fin.</a:t>
            </a:r>
            <a:endParaRPr sz="11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0671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Roboto"/>
              <a:buChar char="●"/>
            </a:pPr>
            <a:r>
              <a:rPr lang="en" sz="11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Si utilizas formularios, debes indicar el número de copias, para que se pueda identificar correctamente la documentación.</a:t>
            </a:r>
            <a:endParaRPr sz="11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0671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Roboto"/>
              <a:buChar char="●"/>
            </a:pPr>
            <a:r>
              <a:rPr lang="en" sz="11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Las copias de formularios, terminan en un archivo transitorio o permanente.</a:t>
            </a:r>
            <a:endParaRPr sz="11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0671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Roboto"/>
              <a:buChar char="●"/>
            </a:pPr>
            <a:r>
              <a:rPr lang="en" sz="11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Todos los formularios no pueden quedar incompletos.</a:t>
            </a:r>
            <a:endParaRPr sz="11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0671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Roboto"/>
              <a:buChar char="●"/>
            </a:pPr>
            <a:r>
              <a:rPr lang="en" sz="11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Todas las decisiones y alternativas, deben ser claras y nunca puede quedarse como una ‘decisión abierta’, se debe presentar el resultado esperado.</a:t>
            </a:r>
            <a:endParaRPr sz="11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0671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Roboto"/>
              <a:buChar char="●"/>
            </a:pPr>
            <a:r>
              <a:rPr lang="en" sz="11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Cada control que se realice, se deben emplear las decisiones para saber qué pasa y qué se debe hacer.</a:t>
            </a:r>
            <a:endParaRPr sz="11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0671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Roboto"/>
              <a:buChar char="●"/>
            </a:pPr>
            <a:r>
              <a:rPr lang="en" sz="11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Los formularios deben pasar por varios sectores del cursograma, y se debe analizar registros, controles y valores agregados.</a:t>
            </a:r>
            <a:endParaRPr sz="11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