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405" r:id="rId3"/>
    <p:sldId id="406" r:id="rId4"/>
    <p:sldId id="407" r:id="rId5"/>
    <p:sldId id="408" r:id="rId6"/>
    <p:sldId id="409" r:id="rId7"/>
    <p:sldId id="410" r:id="rId8"/>
    <p:sldId id="425" r:id="rId9"/>
    <p:sldId id="411" r:id="rId10"/>
    <p:sldId id="412" r:id="rId11"/>
    <p:sldId id="413" r:id="rId12"/>
    <p:sldId id="414" r:id="rId13"/>
    <p:sldId id="415" r:id="rId14"/>
    <p:sldId id="426" r:id="rId15"/>
    <p:sldId id="418" r:id="rId16"/>
    <p:sldId id="419" r:id="rId17"/>
    <p:sldId id="420" r:id="rId18"/>
    <p:sldId id="421" r:id="rId19"/>
    <p:sldId id="422" r:id="rId20"/>
    <p:sldId id="416" r:id="rId21"/>
    <p:sldId id="423" r:id="rId22"/>
    <p:sldId id="42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B22"/>
    <a:srgbClr val="58AA06"/>
    <a:srgbClr val="F2F2F2"/>
    <a:srgbClr val="B57612"/>
    <a:srgbClr val="F6A21D"/>
    <a:srgbClr val="B77A18"/>
    <a:srgbClr val="78AD32"/>
    <a:srgbClr val="FFFFFF"/>
    <a:srgbClr val="6B889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34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39.png"/><Relationship Id="rId10" Type="http://schemas.openxmlformats.org/officeDocument/2006/relationships/image" Target="../media/image13.png"/><Relationship Id="rId4" Type="http://schemas.openxmlformats.org/officeDocument/2006/relationships/image" Target="../media/image57.pn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34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43.png"/><Relationship Id="rId4" Type="http://schemas.openxmlformats.org/officeDocument/2006/relationships/image" Target="../media/image57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34.png"/><Relationship Id="rId16" Type="http://schemas.openxmlformats.org/officeDocument/2006/relationships/image" Target="../media/image40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44.png"/><Relationship Id="rId4" Type="http://schemas.openxmlformats.org/officeDocument/2006/relationships/image" Target="../media/image57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45.png"/><Relationship Id="rId4" Type="http://schemas.openxmlformats.org/officeDocument/2006/relationships/image" Target="../media/image57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57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08927-DB68-422E-8948-E86B614A6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Fundamentos de las comunicaciones</a:t>
            </a:r>
            <a:br>
              <a:rPr lang="es-AR" dirty="0"/>
            </a:br>
            <a:r>
              <a:rPr lang="es-AR" dirty="0">
                <a:solidFill>
                  <a:schemeClr val="bg2"/>
                </a:solidFill>
              </a:rPr>
              <a:t>clases prácticas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D3DC73-B096-4FFF-874E-8804EEC52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LABORATORIO 1</a:t>
            </a:r>
          </a:p>
          <a:p>
            <a:r>
              <a:rPr lang="es-ES" dirty="0"/>
              <a:t>DEMODULACIÓN DIGITAL DE SEÑAL REAL DE FM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732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5" y="2387036"/>
            <a:ext cx="69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Discriminador de fase:  usamos las componentes en fase y cuadratura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372658C-45DE-4A73-AC8B-D9AE5F315293}"/>
                  </a:ext>
                </a:extLst>
              </p:cNvPr>
              <p:cNvSpPr txBox="1"/>
              <p:nvPr/>
            </p:nvSpPr>
            <p:spPr>
              <a:xfrm>
                <a:off x="6632109" y="3254970"/>
                <a:ext cx="4151325" cy="355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sen</m:t>
                          </m:r>
                        </m:fName>
                        <m:e>
                          <m:d>
                            <m: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372658C-45DE-4A73-AC8B-D9AE5F315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109" y="3254970"/>
                <a:ext cx="4151325" cy="355995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62F3B04-69FA-42D2-B4EB-E167099E4B85}"/>
              </a:ext>
            </a:extLst>
          </p:cNvPr>
          <p:cNvCxnSpPr>
            <a:cxnSpLocks/>
          </p:cNvCxnSpPr>
          <p:nvPr/>
        </p:nvCxnSpPr>
        <p:spPr>
          <a:xfrm flipV="1">
            <a:off x="2877981" y="3372385"/>
            <a:ext cx="0" cy="39711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21211D8-C3F5-4E82-96FD-7F1DF7941930}"/>
              </a:ext>
            </a:extLst>
          </p:cNvPr>
          <p:cNvGrpSpPr/>
          <p:nvPr/>
        </p:nvGrpSpPr>
        <p:grpSpPr>
          <a:xfrm>
            <a:off x="2498508" y="3606086"/>
            <a:ext cx="758947" cy="307777"/>
            <a:chOff x="4039896" y="3743842"/>
            <a:chExt cx="758947" cy="307777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C4345ED-C02E-429E-83CC-4EB50815B6E0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675FDB34-9812-4BA5-8617-F6458CDEE025}"/>
                    </a:ext>
                  </a:extLst>
                </p:cNvPr>
                <p:cNvSpPr/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7D1331C5-DA63-4843-8940-D550B870B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FC0AFAD-11E3-45D4-ABCA-354839573127}"/>
              </a:ext>
            </a:extLst>
          </p:cNvPr>
          <p:cNvCxnSpPr>
            <a:cxnSpLocks/>
          </p:cNvCxnSpPr>
          <p:nvPr/>
        </p:nvCxnSpPr>
        <p:spPr>
          <a:xfrm>
            <a:off x="2940465" y="3267668"/>
            <a:ext cx="79097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0C8051F-FCC7-4320-892E-C8F7F8507850}"/>
              </a:ext>
            </a:extLst>
          </p:cNvPr>
          <p:cNvGrpSpPr/>
          <p:nvPr/>
        </p:nvGrpSpPr>
        <p:grpSpPr>
          <a:xfrm>
            <a:off x="3781400" y="3016691"/>
            <a:ext cx="500577" cy="515752"/>
            <a:chOff x="4832013" y="5073743"/>
            <a:chExt cx="748554" cy="771247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6A1C963C-B762-46A1-BEEA-7C8CD1054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836203" y="5073743"/>
              <a:ext cx="728153" cy="764561"/>
            </a:xfrm>
            <a:prstGeom prst="rect">
              <a:avLst/>
            </a:prstGeom>
          </p:spPr>
        </p:pic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37DC737-FC18-4ABC-B178-66D04E6DFA35}"/>
                </a:ext>
              </a:extLst>
            </p:cNvPr>
            <p:cNvSpPr/>
            <p:nvPr/>
          </p:nvSpPr>
          <p:spPr>
            <a:xfrm>
              <a:off x="4832013" y="5073744"/>
              <a:ext cx="748554" cy="771246"/>
            </a:xfrm>
            <a:prstGeom prst="rect">
              <a:avLst/>
            </a:prstGeom>
            <a:noFill/>
            <a:ln w="4445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153A13B-1B93-42C0-8AD5-3D6BFB305806}"/>
              </a:ext>
            </a:extLst>
          </p:cNvPr>
          <p:cNvSpPr/>
          <p:nvPr/>
        </p:nvSpPr>
        <p:spPr>
          <a:xfrm>
            <a:off x="3731442" y="3001424"/>
            <a:ext cx="571957" cy="511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51DEDF1-89CB-4493-9CE9-815E6C38470B}"/>
              </a:ext>
            </a:extLst>
          </p:cNvPr>
          <p:cNvGrpSpPr/>
          <p:nvPr/>
        </p:nvGrpSpPr>
        <p:grpSpPr>
          <a:xfrm>
            <a:off x="2493903" y="3101082"/>
            <a:ext cx="758947" cy="307777"/>
            <a:chOff x="4039896" y="3740668"/>
            <a:chExt cx="758947" cy="307777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1686F09A-3A44-4189-BF51-00C3D56A8A54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0D519CD5-4AC4-46DB-B2AE-0A7AF317A3FD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8D750586-F820-4134-A568-09DC6D059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127767A-B53D-4437-BFF7-50636071099A}"/>
              </a:ext>
            </a:extLst>
          </p:cNvPr>
          <p:cNvCxnSpPr>
            <a:cxnSpLocks/>
          </p:cNvCxnSpPr>
          <p:nvPr/>
        </p:nvCxnSpPr>
        <p:spPr>
          <a:xfrm>
            <a:off x="2066919" y="3267668"/>
            <a:ext cx="70646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71AB5C5-D68B-45A1-90E8-A87FF8C53FED}"/>
                  </a:ext>
                </a:extLst>
              </p:cNvPr>
              <p:cNvSpPr txBox="1"/>
              <p:nvPr/>
            </p:nvSpPr>
            <p:spPr>
              <a:xfrm>
                <a:off x="2436761" y="3950997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71AB5C5-D68B-45A1-90E8-A87FF8C53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1" y="3950997"/>
                <a:ext cx="816089" cy="338554"/>
              </a:xfrm>
              <a:prstGeom prst="rect">
                <a:avLst/>
              </a:prstGeom>
              <a:blipFill>
                <a:blip r:embed="rId11"/>
                <a:stretch>
                  <a:fillRect r="-37313" b="-10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0EA5BB5-96F2-4562-A22C-4F186409C7F7}"/>
                  </a:ext>
                </a:extLst>
              </p:cNvPr>
              <p:cNvSpPr txBox="1"/>
              <p:nvPr/>
            </p:nvSpPr>
            <p:spPr>
              <a:xfrm>
                <a:off x="666420" y="3759974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0EA5BB5-96F2-4562-A22C-4F186409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0" y="3759974"/>
                <a:ext cx="81608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6269665-2834-46EA-9224-6BB1FBB6E17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303399" y="3257064"/>
            <a:ext cx="748348" cy="106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0D06A4F-E9C8-4F84-8B0B-A61B15FDA745}"/>
                  </a:ext>
                </a:extLst>
              </p:cNvPr>
              <p:cNvSpPr txBox="1"/>
              <p:nvPr/>
            </p:nvSpPr>
            <p:spPr>
              <a:xfrm>
                <a:off x="4290285" y="2890984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0D06A4F-E9C8-4F84-8B0B-A61B15FDA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285" y="2890984"/>
                <a:ext cx="81608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B3751B8-2E15-413A-BB23-E7F7737975FF}"/>
              </a:ext>
            </a:extLst>
          </p:cNvPr>
          <p:cNvCxnSpPr>
            <a:cxnSpLocks/>
          </p:cNvCxnSpPr>
          <p:nvPr/>
        </p:nvCxnSpPr>
        <p:spPr>
          <a:xfrm flipV="1">
            <a:off x="2065181" y="3262369"/>
            <a:ext cx="0" cy="140164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03F6DF4-0AB1-4A55-BAE2-F512CDD816C0}"/>
              </a:ext>
            </a:extLst>
          </p:cNvPr>
          <p:cNvCxnSpPr>
            <a:cxnSpLocks/>
          </p:cNvCxnSpPr>
          <p:nvPr/>
        </p:nvCxnSpPr>
        <p:spPr>
          <a:xfrm flipV="1">
            <a:off x="2877981" y="4768726"/>
            <a:ext cx="0" cy="39711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CB486B2-6398-473F-9737-AB1F5DD6E6B6}"/>
              </a:ext>
            </a:extLst>
          </p:cNvPr>
          <p:cNvGrpSpPr/>
          <p:nvPr/>
        </p:nvGrpSpPr>
        <p:grpSpPr>
          <a:xfrm>
            <a:off x="2498508" y="5002427"/>
            <a:ext cx="758947" cy="307777"/>
            <a:chOff x="4039896" y="3743842"/>
            <a:chExt cx="758947" cy="307777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9C5144D-84BD-4CCD-BB80-400BA23194A9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A072238B-1F4B-4C71-A6D0-C559ECA1C19D}"/>
                    </a:ext>
                  </a:extLst>
                </p:cNvPr>
                <p:cNvSpPr/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7D1331C5-DA63-4843-8940-D550B870B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FE8EF27-910D-4E47-AA1E-67BEDFED821D}"/>
              </a:ext>
            </a:extLst>
          </p:cNvPr>
          <p:cNvCxnSpPr>
            <a:cxnSpLocks/>
          </p:cNvCxnSpPr>
          <p:nvPr/>
        </p:nvCxnSpPr>
        <p:spPr>
          <a:xfrm>
            <a:off x="2940465" y="4664009"/>
            <a:ext cx="79097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BC0203B0-5BE3-48D3-A065-67B16B7F0861}"/>
              </a:ext>
            </a:extLst>
          </p:cNvPr>
          <p:cNvGrpSpPr/>
          <p:nvPr/>
        </p:nvGrpSpPr>
        <p:grpSpPr>
          <a:xfrm>
            <a:off x="2493903" y="4497423"/>
            <a:ext cx="758947" cy="307777"/>
            <a:chOff x="4039896" y="3740668"/>
            <a:chExt cx="758947" cy="307777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573BEA0-5659-43B6-B55B-2AAA6CA1DD6A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C39AC1CC-53A6-485C-A1F7-AACCF1C7BA1F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8D750586-F820-4134-A568-09DC6D059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3F6C674-7775-43BE-943A-00E1D6B0975F}"/>
              </a:ext>
            </a:extLst>
          </p:cNvPr>
          <p:cNvCxnSpPr>
            <a:cxnSpLocks/>
          </p:cNvCxnSpPr>
          <p:nvPr/>
        </p:nvCxnSpPr>
        <p:spPr>
          <a:xfrm>
            <a:off x="2065181" y="4664009"/>
            <a:ext cx="708205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2CC646D-1EFD-4DBB-AD0F-EA86143BD829}"/>
                  </a:ext>
                </a:extLst>
              </p:cNvPr>
              <p:cNvSpPr txBox="1"/>
              <p:nvPr/>
            </p:nvSpPr>
            <p:spPr>
              <a:xfrm>
                <a:off x="2436761" y="5347338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en</m:t>
                          </m:r>
                        </m:fName>
                        <m:e>
                          <m:d>
                            <m: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2CC646D-1EFD-4DBB-AD0F-EA86143BD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1" y="5347338"/>
                <a:ext cx="816089" cy="338554"/>
              </a:xfrm>
              <a:prstGeom prst="rect">
                <a:avLst/>
              </a:prstGeom>
              <a:blipFill>
                <a:blip r:embed="rId14"/>
                <a:stretch>
                  <a:fillRect r="-38806" b="-10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5BFA74A-68A8-48AA-9440-D43C835751E1}"/>
              </a:ext>
            </a:extLst>
          </p:cNvPr>
          <p:cNvCxnSpPr>
            <a:cxnSpLocks/>
          </p:cNvCxnSpPr>
          <p:nvPr/>
        </p:nvCxnSpPr>
        <p:spPr>
          <a:xfrm>
            <a:off x="4303399" y="4653405"/>
            <a:ext cx="748348" cy="106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3FE7AFD-D592-45A2-A036-789B209F5F24}"/>
                  </a:ext>
                </a:extLst>
              </p:cNvPr>
              <p:cNvSpPr txBox="1"/>
              <p:nvPr/>
            </p:nvSpPr>
            <p:spPr>
              <a:xfrm>
                <a:off x="4290285" y="4287325"/>
                <a:ext cx="816089" cy="355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3FE7AFD-D592-45A2-A036-789B209F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285" y="4287325"/>
                <a:ext cx="816089" cy="355995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D53E9A8-637C-4800-898D-7041F5C6020A}"/>
              </a:ext>
            </a:extLst>
          </p:cNvPr>
          <p:cNvCxnSpPr>
            <a:cxnSpLocks/>
          </p:cNvCxnSpPr>
          <p:nvPr/>
        </p:nvCxnSpPr>
        <p:spPr>
          <a:xfrm>
            <a:off x="1358714" y="3950997"/>
            <a:ext cx="706467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2AA1965-C61B-4151-B02C-5EFE8CF065F8}"/>
              </a:ext>
            </a:extLst>
          </p:cNvPr>
          <p:cNvCxnSpPr>
            <a:cxnSpLocks/>
          </p:cNvCxnSpPr>
          <p:nvPr/>
        </p:nvCxnSpPr>
        <p:spPr>
          <a:xfrm flipV="1">
            <a:off x="5051747" y="3262369"/>
            <a:ext cx="0" cy="140164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8017D19-0259-4AA1-B63B-82FF3EAA23BD}"/>
              </a:ext>
            </a:extLst>
          </p:cNvPr>
          <p:cNvGrpSpPr/>
          <p:nvPr/>
        </p:nvGrpSpPr>
        <p:grpSpPr>
          <a:xfrm>
            <a:off x="4672273" y="3785276"/>
            <a:ext cx="758947" cy="307777"/>
            <a:chOff x="4039896" y="3740668"/>
            <a:chExt cx="758947" cy="307777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43CBD47-2BF5-48CE-BEB7-D606689FD3FF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71BB4488-F532-4175-9DE7-86BB98A73FAA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71BB4488-F532-4175-9DE7-86BB98A73F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Elipse 51">
            <a:extLst>
              <a:ext uri="{FF2B5EF4-FFF2-40B4-BE49-F238E27FC236}">
                <a16:creationId xmlns:a16="http://schemas.microsoft.com/office/drawing/2014/main" id="{DCF44287-EEE7-40FE-9DD5-E4EAB29C4661}"/>
              </a:ext>
            </a:extLst>
          </p:cNvPr>
          <p:cNvSpPr/>
          <p:nvPr/>
        </p:nvSpPr>
        <p:spPr>
          <a:xfrm>
            <a:off x="5013849" y="4258775"/>
            <a:ext cx="71028" cy="71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ACC57990-D75D-4E73-BCA5-0B105CDD261C}"/>
                  </a:ext>
                </a:extLst>
              </p:cNvPr>
              <p:cNvSpPr txBox="1"/>
              <p:nvPr/>
            </p:nvSpPr>
            <p:spPr>
              <a:xfrm>
                <a:off x="4777617" y="4101633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ACC57990-D75D-4E73-BCA5-0B105CDD2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17" y="4101633"/>
                <a:ext cx="816089" cy="338554"/>
              </a:xfrm>
              <a:prstGeom prst="rect">
                <a:avLst/>
              </a:prstGeom>
              <a:blipFill>
                <a:blip r:embed="rId1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>
            <a:extLst>
              <a:ext uri="{FF2B5EF4-FFF2-40B4-BE49-F238E27FC236}">
                <a16:creationId xmlns:a16="http://schemas.microsoft.com/office/drawing/2014/main" id="{D45BDFE2-3CC6-4638-8AF3-C36C41F34D0F}"/>
              </a:ext>
            </a:extLst>
          </p:cNvPr>
          <p:cNvGrpSpPr/>
          <p:nvPr/>
        </p:nvGrpSpPr>
        <p:grpSpPr>
          <a:xfrm>
            <a:off x="3781400" y="4413032"/>
            <a:ext cx="500577" cy="515752"/>
            <a:chOff x="4832013" y="5073743"/>
            <a:chExt cx="748554" cy="771247"/>
          </a:xfrm>
        </p:grpSpPr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3F09F504-D4CB-42C0-8BE9-42E34C7FE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836203" y="5073743"/>
              <a:ext cx="728153" cy="764561"/>
            </a:xfrm>
            <a:prstGeom prst="rect">
              <a:avLst/>
            </a:prstGeom>
          </p:spPr>
        </p:pic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169A7788-6100-489F-AA61-9428E12A6D9F}"/>
                </a:ext>
              </a:extLst>
            </p:cNvPr>
            <p:cNvSpPr/>
            <p:nvPr/>
          </p:nvSpPr>
          <p:spPr>
            <a:xfrm>
              <a:off x="4832013" y="5073744"/>
              <a:ext cx="748554" cy="771246"/>
            </a:xfrm>
            <a:prstGeom prst="rect">
              <a:avLst/>
            </a:prstGeom>
            <a:noFill/>
            <a:ln w="4445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FDEB7D5-C664-4D98-8330-E9986D7AEE71}"/>
              </a:ext>
            </a:extLst>
          </p:cNvPr>
          <p:cNvSpPr/>
          <p:nvPr/>
        </p:nvSpPr>
        <p:spPr>
          <a:xfrm>
            <a:off x="3731442" y="4397765"/>
            <a:ext cx="571957" cy="511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54D3C6D9-0A08-4AAA-B3DE-CA5C2F6B5EDE}"/>
              </a:ext>
            </a:extLst>
          </p:cNvPr>
          <p:cNvCxnSpPr>
            <a:cxnSpLocks/>
          </p:cNvCxnSpPr>
          <p:nvPr/>
        </p:nvCxnSpPr>
        <p:spPr>
          <a:xfrm>
            <a:off x="5148188" y="3945621"/>
            <a:ext cx="684171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0616474-3C78-458B-9A0C-590BEB397DE1}"/>
                  </a:ext>
                </a:extLst>
              </p:cNvPr>
              <p:cNvSpPr txBox="1"/>
              <p:nvPr/>
            </p:nvSpPr>
            <p:spPr>
              <a:xfrm>
                <a:off x="5260405" y="3585628"/>
                <a:ext cx="571954" cy="343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0616474-3C78-458B-9A0C-590BEB397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05" y="3585628"/>
                <a:ext cx="571954" cy="343043"/>
              </a:xfrm>
              <a:prstGeom prst="rect">
                <a:avLst/>
              </a:prstGeom>
              <a:blipFill>
                <a:blip r:embed="rId18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98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5" y="2387036"/>
            <a:ext cx="69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Discriminador de fase:  usamos las componentes en fase y cuadratura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372658C-45DE-4A73-AC8B-D9AE5F315293}"/>
                  </a:ext>
                </a:extLst>
              </p:cNvPr>
              <p:cNvSpPr txBox="1"/>
              <p:nvPr/>
            </p:nvSpPr>
            <p:spPr>
              <a:xfrm>
                <a:off x="6632109" y="3254970"/>
                <a:ext cx="4151325" cy="355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sen</m:t>
                          </m:r>
                        </m:fName>
                        <m:e>
                          <m:d>
                            <m: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372658C-45DE-4A73-AC8B-D9AE5F315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109" y="3254970"/>
                <a:ext cx="4151325" cy="355995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62F3B04-69FA-42D2-B4EB-E167099E4B85}"/>
              </a:ext>
            </a:extLst>
          </p:cNvPr>
          <p:cNvCxnSpPr>
            <a:cxnSpLocks/>
          </p:cNvCxnSpPr>
          <p:nvPr/>
        </p:nvCxnSpPr>
        <p:spPr>
          <a:xfrm flipV="1">
            <a:off x="2877981" y="3372385"/>
            <a:ext cx="0" cy="39711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21211D8-C3F5-4E82-96FD-7F1DF7941930}"/>
              </a:ext>
            </a:extLst>
          </p:cNvPr>
          <p:cNvGrpSpPr/>
          <p:nvPr/>
        </p:nvGrpSpPr>
        <p:grpSpPr>
          <a:xfrm>
            <a:off x="2498508" y="3606086"/>
            <a:ext cx="758947" cy="307777"/>
            <a:chOff x="4039896" y="3743842"/>
            <a:chExt cx="758947" cy="307777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C4345ED-C02E-429E-83CC-4EB50815B6E0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675FDB34-9812-4BA5-8617-F6458CDEE025}"/>
                    </a:ext>
                  </a:extLst>
                </p:cNvPr>
                <p:cNvSpPr/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7D1331C5-DA63-4843-8940-D550B870B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FC0AFAD-11E3-45D4-ABCA-354839573127}"/>
              </a:ext>
            </a:extLst>
          </p:cNvPr>
          <p:cNvCxnSpPr>
            <a:cxnSpLocks/>
          </p:cNvCxnSpPr>
          <p:nvPr/>
        </p:nvCxnSpPr>
        <p:spPr>
          <a:xfrm>
            <a:off x="2940465" y="3267668"/>
            <a:ext cx="79097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0C8051F-FCC7-4320-892E-C8F7F8507850}"/>
              </a:ext>
            </a:extLst>
          </p:cNvPr>
          <p:cNvGrpSpPr/>
          <p:nvPr/>
        </p:nvGrpSpPr>
        <p:grpSpPr>
          <a:xfrm>
            <a:off x="3781400" y="3016691"/>
            <a:ext cx="500577" cy="515752"/>
            <a:chOff x="4832013" y="5073743"/>
            <a:chExt cx="748554" cy="771247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6A1C963C-B762-46A1-BEEA-7C8CD1054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836203" y="5073743"/>
              <a:ext cx="728153" cy="764561"/>
            </a:xfrm>
            <a:prstGeom prst="rect">
              <a:avLst/>
            </a:prstGeom>
          </p:spPr>
        </p:pic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37DC737-FC18-4ABC-B178-66D04E6DFA35}"/>
                </a:ext>
              </a:extLst>
            </p:cNvPr>
            <p:cNvSpPr/>
            <p:nvPr/>
          </p:nvSpPr>
          <p:spPr>
            <a:xfrm>
              <a:off x="4832013" y="5073744"/>
              <a:ext cx="748554" cy="771246"/>
            </a:xfrm>
            <a:prstGeom prst="rect">
              <a:avLst/>
            </a:prstGeom>
            <a:noFill/>
            <a:ln w="4445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153A13B-1B93-42C0-8AD5-3D6BFB305806}"/>
              </a:ext>
            </a:extLst>
          </p:cNvPr>
          <p:cNvSpPr/>
          <p:nvPr/>
        </p:nvSpPr>
        <p:spPr>
          <a:xfrm>
            <a:off x="3731442" y="3001424"/>
            <a:ext cx="571957" cy="511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51DEDF1-89CB-4493-9CE9-815E6C38470B}"/>
              </a:ext>
            </a:extLst>
          </p:cNvPr>
          <p:cNvGrpSpPr/>
          <p:nvPr/>
        </p:nvGrpSpPr>
        <p:grpSpPr>
          <a:xfrm>
            <a:off x="2493903" y="3101082"/>
            <a:ext cx="758947" cy="307777"/>
            <a:chOff x="4039896" y="3740668"/>
            <a:chExt cx="758947" cy="307777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1686F09A-3A44-4189-BF51-00C3D56A8A54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0D519CD5-4AC4-46DB-B2AE-0A7AF317A3FD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8D750586-F820-4134-A568-09DC6D059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127767A-B53D-4437-BFF7-50636071099A}"/>
              </a:ext>
            </a:extLst>
          </p:cNvPr>
          <p:cNvCxnSpPr>
            <a:cxnSpLocks/>
          </p:cNvCxnSpPr>
          <p:nvPr/>
        </p:nvCxnSpPr>
        <p:spPr>
          <a:xfrm>
            <a:off x="2066919" y="3267668"/>
            <a:ext cx="70646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71AB5C5-D68B-45A1-90E8-A87FF8C53FED}"/>
                  </a:ext>
                </a:extLst>
              </p:cNvPr>
              <p:cNvSpPr txBox="1"/>
              <p:nvPr/>
            </p:nvSpPr>
            <p:spPr>
              <a:xfrm>
                <a:off x="2436761" y="3950997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71AB5C5-D68B-45A1-90E8-A87FF8C53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1" y="3950997"/>
                <a:ext cx="816089" cy="338554"/>
              </a:xfrm>
              <a:prstGeom prst="rect">
                <a:avLst/>
              </a:prstGeom>
              <a:blipFill>
                <a:blip r:embed="rId11"/>
                <a:stretch>
                  <a:fillRect r="-37313" b="-10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0EA5BB5-96F2-4562-A22C-4F186409C7F7}"/>
                  </a:ext>
                </a:extLst>
              </p:cNvPr>
              <p:cNvSpPr txBox="1"/>
              <p:nvPr/>
            </p:nvSpPr>
            <p:spPr>
              <a:xfrm>
                <a:off x="666420" y="3759974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0EA5BB5-96F2-4562-A22C-4F186409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0" y="3759974"/>
                <a:ext cx="81608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6269665-2834-46EA-9224-6BB1FBB6E17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303399" y="3257064"/>
            <a:ext cx="748348" cy="106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0D06A4F-E9C8-4F84-8B0B-A61B15FDA745}"/>
                  </a:ext>
                </a:extLst>
              </p:cNvPr>
              <p:cNvSpPr txBox="1"/>
              <p:nvPr/>
            </p:nvSpPr>
            <p:spPr>
              <a:xfrm>
                <a:off x="4290285" y="2890984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0D06A4F-E9C8-4F84-8B0B-A61B15FDA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285" y="2890984"/>
                <a:ext cx="81608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B3751B8-2E15-413A-BB23-E7F7737975FF}"/>
              </a:ext>
            </a:extLst>
          </p:cNvPr>
          <p:cNvCxnSpPr>
            <a:cxnSpLocks/>
          </p:cNvCxnSpPr>
          <p:nvPr/>
        </p:nvCxnSpPr>
        <p:spPr>
          <a:xfrm flipV="1">
            <a:off x="2065181" y="3262369"/>
            <a:ext cx="0" cy="140164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03F6DF4-0AB1-4A55-BAE2-F512CDD816C0}"/>
              </a:ext>
            </a:extLst>
          </p:cNvPr>
          <p:cNvCxnSpPr>
            <a:cxnSpLocks/>
          </p:cNvCxnSpPr>
          <p:nvPr/>
        </p:nvCxnSpPr>
        <p:spPr>
          <a:xfrm flipV="1">
            <a:off x="2877981" y="4768726"/>
            <a:ext cx="0" cy="39711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CB486B2-6398-473F-9737-AB1F5DD6E6B6}"/>
              </a:ext>
            </a:extLst>
          </p:cNvPr>
          <p:cNvGrpSpPr/>
          <p:nvPr/>
        </p:nvGrpSpPr>
        <p:grpSpPr>
          <a:xfrm>
            <a:off x="2498508" y="5002427"/>
            <a:ext cx="758947" cy="307777"/>
            <a:chOff x="4039896" y="3743842"/>
            <a:chExt cx="758947" cy="307777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9C5144D-84BD-4CCD-BB80-400BA23194A9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A072238B-1F4B-4C71-A6D0-C559ECA1C19D}"/>
                    </a:ext>
                  </a:extLst>
                </p:cNvPr>
                <p:cNvSpPr/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7D1331C5-DA63-4843-8940-D550B870B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FE8EF27-910D-4E47-AA1E-67BEDFED821D}"/>
              </a:ext>
            </a:extLst>
          </p:cNvPr>
          <p:cNvCxnSpPr>
            <a:cxnSpLocks/>
          </p:cNvCxnSpPr>
          <p:nvPr/>
        </p:nvCxnSpPr>
        <p:spPr>
          <a:xfrm>
            <a:off x="2940465" y="4664009"/>
            <a:ext cx="79097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BC0203B0-5BE3-48D3-A065-67B16B7F0861}"/>
              </a:ext>
            </a:extLst>
          </p:cNvPr>
          <p:cNvGrpSpPr/>
          <p:nvPr/>
        </p:nvGrpSpPr>
        <p:grpSpPr>
          <a:xfrm>
            <a:off x="2493903" y="4497423"/>
            <a:ext cx="758947" cy="307777"/>
            <a:chOff x="4039896" y="3740668"/>
            <a:chExt cx="758947" cy="307777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573BEA0-5659-43B6-B55B-2AAA6CA1DD6A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C39AC1CC-53A6-485C-A1F7-AACCF1C7BA1F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8D750586-F820-4134-A568-09DC6D059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3F6C674-7775-43BE-943A-00E1D6B0975F}"/>
              </a:ext>
            </a:extLst>
          </p:cNvPr>
          <p:cNvCxnSpPr>
            <a:cxnSpLocks/>
          </p:cNvCxnSpPr>
          <p:nvPr/>
        </p:nvCxnSpPr>
        <p:spPr>
          <a:xfrm>
            <a:off x="2065181" y="4664009"/>
            <a:ext cx="708205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2CC646D-1EFD-4DBB-AD0F-EA86143BD829}"/>
                  </a:ext>
                </a:extLst>
              </p:cNvPr>
              <p:cNvSpPr txBox="1"/>
              <p:nvPr/>
            </p:nvSpPr>
            <p:spPr>
              <a:xfrm>
                <a:off x="2436761" y="5347338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en</m:t>
                          </m:r>
                        </m:fName>
                        <m:e>
                          <m:d>
                            <m: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2CC646D-1EFD-4DBB-AD0F-EA86143BD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1" y="5347338"/>
                <a:ext cx="816089" cy="338554"/>
              </a:xfrm>
              <a:prstGeom prst="rect">
                <a:avLst/>
              </a:prstGeom>
              <a:blipFill>
                <a:blip r:embed="rId14"/>
                <a:stretch>
                  <a:fillRect r="-38806" b="-10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5BFA74A-68A8-48AA-9440-D43C835751E1}"/>
              </a:ext>
            </a:extLst>
          </p:cNvPr>
          <p:cNvCxnSpPr>
            <a:cxnSpLocks/>
          </p:cNvCxnSpPr>
          <p:nvPr/>
        </p:nvCxnSpPr>
        <p:spPr>
          <a:xfrm>
            <a:off x="4303399" y="4653405"/>
            <a:ext cx="748348" cy="106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3FE7AFD-D592-45A2-A036-789B209F5F24}"/>
                  </a:ext>
                </a:extLst>
              </p:cNvPr>
              <p:cNvSpPr txBox="1"/>
              <p:nvPr/>
            </p:nvSpPr>
            <p:spPr>
              <a:xfrm>
                <a:off x="4290285" y="4287325"/>
                <a:ext cx="816089" cy="355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3FE7AFD-D592-45A2-A036-789B209F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285" y="4287325"/>
                <a:ext cx="816089" cy="355995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D53E9A8-637C-4800-898D-7041F5C6020A}"/>
              </a:ext>
            </a:extLst>
          </p:cNvPr>
          <p:cNvCxnSpPr>
            <a:cxnSpLocks/>
          </p:cNvCxnSpPr>
          <p:nvPr/>
        </p:nvCxnSpPr>
        <p:spPr>
          <a:xfrm>
            <a:off x="1358714" y="3950997"/>
            <a:ext cx="706467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2AA1965-C61B-4151-B02C-5EFE8CF065F8}"/>
              </a:ext>
            </a:extLst>
          </p:cNvPr>
          <p:cNvCxnSpPr>
            <a:cxnSpLocks/>
          </p:cNvCxnSpPr>
          <p:nvPr/>
        </p:nvCxnSpPr>
        <p:spPr>
          <a:xfrm flipV="1">
            <a:off x="5051747" y="3262369"/>
            <a:ext cx="0" cy="140164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8017D19-0259-4AA1-B63B-82FF3EAA23BD}"/>
              </a:ext>
            </a:extLst>
          </p:cNvPr>
          <p:cNvGrpSpPr/>
          <p:nvPr/>
        </p:nvGrpSpPr>
        <p:grpSpPr>
          <a:xfrm>
            <a:off x="4672273" y="3785276"/>
            <a:ext cx="758947" cy="307777"/>
            <a:chOff x="4039896" y="3740668"/>
            <a:chExt cx="758947" cy="307777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43CBD47-2BF5-48CE-BEB7-D606689FD3FF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71BB4488-F532-4175-9DE7-86BB98A73FAA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71BB4488-F532-4175-9DE7-86BB98A73F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Elipse 51">
            <a:extLst>
              <a:ext uri="{FF2B5EF4-FFF2-40B4-BE49-F238E27FC236}">
                <a16:creationId xmlns:a16="http://schemas.microsoft.com/office/drawing/2014/main" id="{DCF44287-EEE7-40FE-9DD5-E4EAB29C4661}"/>
              </a:ext>
            </a:extLst>
          </p:cNvPr>
          <p:cNvSpPr/>
          <p:nvPr/>
        </p:nvSpPr>
        <p:spPr>
          <a:xfrm>
            <a:off x="5013849" y="4258775"/>
            <a:ext cx="71028" cy="71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ACC57990-D75D-4E73-BCA5-0B105CDD261C}"/>
                  </a:ext>
                </a:extLst>
              </p:cNvPr>
              <p:cNvSpPr txBox="1"/>
              <p:nvPr/>
            </p:nvSpPr>
            <p:spPr>
              <a:xfrm>
                <a:off x="4777617" y="4101633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ACC57990-D75D-4E73-BCA5-0B105CDD2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17" y="4101633"/>
                <a:ext cx="816089" cy="338554"/>
              </a:xfrm>
              <a:prstGeom prst="rect">
                <a:avLst/>
              </a:prstGeom>
              <a:blipFill>
                <a:blip r:embed="rId1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>
            <a:extLst>
              <a:ext uri="{FF2B5EF4-FFF2-40B4-BE49-F238E27FC236}">
                <a16:creationId xmlns:a16="http://schemas.microsoft.com/office/drawing/2014/main" id="{D45BDFE2-3CC6-4638-8AF3-C36C41F34D0F}"/>
              </a:ext>
            </a:extLst>
          </p:cNvPr>
          <p:cNvGrpSpPr/>
          <p:nvPr/>
        </p:nvGrpSpPr>
        <p:grpSpPr>
          <a:xfrm>
            <a:off x="3781400" y="4413032"/>
            <a:ext cx="500577" cy="515752"/>
            <a:chOff x="4832013" y="5073743"/>
            <a:chExt cx="748554" cy="771247"/>
          </a:xfrm>
        </p:grpSpPr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3F09F504-D4CB-42C0-8BE9-42E34C7FE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836203" y="5073743"/>
              <a:ext cx="728153" cy="764561"/>
            </a:xfrm>
            <a:prstGeom prst="rect">
              <a:avLst/>
            </a:prstGeom>
          </p:spPr>
        </p:pic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169A7788-6100-489F-AA61-9428E12A6D9F}"/>
                </a:ext>
              </a:extLst>
            </p:cNvPr>
            <p:cNvSpPr/>
            <p:nvPr/>
          </p:nvSpPr>
          <p:spPr>
            <a:xfrm>
              <a:off x="4832013" y="5073744"/>
              <a:ext cx="748554" cy="771246"/>
            </a:xfrm>
            <a:prstGeom prst="rect">
              <a:avLst/>
            </a:prstGeom>
            <a:noFill/>
            <a:ln w="4445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FDEB7D5-C664-4D98-8330-E9986D7AEE71}"/>
              </a:ext>
            </a:extLst>
          </p:cNvPr>
          <p:cNvSpPr/>
          <p:nvPr/>
        </p:nvSpPr>
        <p:spPr>
          <a:xfrm>
            <a:off x="3731442" y="4397765"/>
            <a:ext cx="571957" cy="511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54D3C6D9-0A08-4AAA-B3DE-CA5C2F6B5EDE}"/>
              </a:ext>
            </a:extLst>
          </p:cNvPr>
          <p:cNvCxnSpPr>
            <a:cxnSpLocks/>
          </p:cNvCxnSpPr>
          <p:nvPr/>
        </p:nvCxnSpPr>
        <p:spPr>
          <a:xfrm>
            <a:off x="5148188" y="3945621"/>
            <a:ext cx="684171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0616474-3C78-458B-9A0C-590BEB397DE1}"/>
                  </a:ext>
                </a:extLst>
              </p:cNvPr>
              <p:cNvSpPr txBox="1"/>
              <p:nvPr/>
            </p:nvSpPr>
            <p:spPr>
              <a:xfrm>
                <a:off x="5260405" y="3585628"/>
                <a:ext cx="571954" cy="343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0616474-3C78-458B-9A0C-590BEB397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05" y="3585628"/>
                <a:ext cx="571954" cy="343043"/>
              </a:xfrm>
              <a:prstGeom prst="rect">
                <a:avLst/>
              </a:prstGeom>
              <a:blipFill>
                <a:blip r:embed="rId18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3B28054-611E-4DF3-A3AB-230E3CCA2E91}"/>
                  </a:ext>
                </a:extLst>
              </p:cNvPr>
              <p:cNvSpPr txBox="1"/>
              <p:nvPr/>
            </p:nvSpPr>
            <p:spPr>
              <a:xfrm>
                <a:off x="6214197" y="4336629"/>
                <a:ext cx="5102690" cy="641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;    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nary>
                        <m:nary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3B28054-611E-4DF3-A3AB-230E3CCA2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197" y="4336629"/>
                <a:ext cx="5102690" cy="64139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69D0A762-AC43-47FC-83E9-EFA344054057}"/>
              </a:ext>
            </a:extLst>
          </p:cNvPr>
          <p:cNvSpPr txBox="1"/>
          <p:nvPr/>
        </p:nvSpPr>
        <p:spPr>
          <a:xfrm>
            <a:off x="6065428" y="3967297"/>
            <a:ext cx="2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Como la señal es FM:</a:t>
            </a:r>
          </a:p>
        </p:txBody>
      </p:sp>
    </p:spTree>
    <p:extLst>
      <p:ext uri="{BB962C8B-B14F-4D97-AF65-F5344CB8AC3E}">
        <p14:creationId xmlns:p14="http://schemas.microsoft.com/office/powerpoint/2010/main" val="238105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5" y="2387036"/>
            <a:ext cx="69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Discriminador de fase:  usamos las componentes en fase y cuadratura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372658C-45DE-4A73-AC8B-D9AE5F315293}"/>
                  </a:ext>
                </a:extLst>
              </p:cNvPr>
              <p:cNvSpPr txBox="1"/>
              <p:nvPr/>
            </p:nvSpPr>
            <p:spPr>
              <a:xfrm>
                <a:off x="6632109" y="3254970"/>
                <a:ext cx="4151325" cy="355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sen</m:t>
                          </m:r>
                        </m:fName>
                        <m:e>
                          <m:d>
                            <m: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372658C-45DE-4A73-AC8B-D9AE5F315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109" y="3254970"/>
                <a:ext cx="4151325" cy="355995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62F3B04-69FA-42D2-B4EB-E167099E4B85}"/>
              </a:ext>
            </a:extLst>
          </p:cNvPr>
          <p:cNvCxnSpPr>
            <a:cxnSpLocks/>
          </p:cNvCxnSpPr>
          <p:nvPr/>
        </p:nvCxnSpPr>
        <p:spPr>
          <a:xfrm flipV="1">
            <a:off x="2877981" y="3372385"/>
            <a:ext cx="0" cy="39711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21211D8-C3F5-4E82-96FD-7F1DF7941930}"/>
              </a:ext>
            </a:extLst>
          </p:cNvPr>
          <p:cNvGrpSpPr/>
          <p:nvPr/>
        </p:nvGrpSpPr>
        <p:grpSpPr>
          <a:xfrm>
            <a:off x="2498508" y="3606086"/>
            <a:ext cx="758947" cy="307777"/>
            <a:chOff x="4039896" y="3743842"/>
            <a:chExt cx="758947" cy="307777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C4345ED-C02E-429E-83CC-4EB50815B6E0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675FDB34-9812-4BA5-8617-F6458CDEE025}"/>
                    </a:ext>
                  </a:extLst>
                </p:cNvPr>
                <p:cNvSpPr/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7D1331C5-DA63-4843-8940-D550B870B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FC0AFAD-11E3-45D4-ABCA-354839573127}"/>
              </a:ext>
            </a:extLst>
          </p:cNvPr>
          <p:cNvCxnSpPr>
            <a:cxnSpLocks/>
          </p:cNvCxnSpPr>
          <p:nvPr/>
        </p:nvCxnSpPr>
        <p:spPr>
          <a:xfrm>
            <a:off x="2940465" y="3267668"/>
            <a:ext cx="79097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0C8051F-FCC7-4320-892E-C8F7F8507850}"/>
              </a:ext>
            </a:extLst>
          </p:cNvPr>
          <p:cNvGrpSpPr/>
          <p:nvPr/>
        </p:nvGrpSpPr>
        <p:grpSpPr>
          <a:xfrm>
            <a:off x="3781400" y="3016691"/>
            <a:ext cx="500577" cy="515752"/>
            <a:chOff x="4832013" y="5073743"/>
            <a:chExt cx="748554" cy="771247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6A1C963C-B762-46A1-BEEA-7C8CD1054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836203" y="5073743"/>
              <a:ext cx="728153" cy="764561"/>
            </a:xfrm>
            <a:prstGeom prst="rect">
              <a:avLst/>
            </a:prstGeom>
          </p:spPr>
        </p:pic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37DC737-FC18-4ABC-B178-66D04E6DFA35}"/>
                </a:ext>
              </a:extLst>
            </p:cNvPr>
            <p:cNvSpPr/>
            <p:nvPr/>
          </p:nvSpPr>
          <p:spPr>
            <a:xfrm>
              <a:off x="4832013" y="5073744"/>
              <a:ext cx="748554" cy="771246"/>
            </a:xfrm>
            <a:prstGeom prst="rect">
              <a:avLst/>
            </a:prstGeom>
            <a:noFill/>
            <a:ln w="4445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153A13B-1B93-42C0-8AD5-3D6BFB305806}"/>
              </a:ext>
            </a:extLst>
          </p:cNvPr>
          <p:cNvSpPr/>
          <p:nvPr/>
        </p:nvSpPr>
        <p:spPr>
          <a:xfrm>
            <a:off x="3731442" y="3001424"/>
            <a:ext cx="571957" cy="511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51DEDF1-89CB-4493-9CE9-815E6C38470B}"/>
              </a:ext>
            </a:extLst>
          </p:cNvPr>
          <p:cNvGrpSpPr/>
          <p:nvPr/>
        </p:nvGrpSpPr>
        <p:grpSpPr>
          <a:xfrm>
            <a:off x="2493903" y="3101082"/>
            <a:ext cx="758947" cy="307777"/>
            <a:chOff x="4039896" y="3740668"/>
            <a:chExt cx="758947" cy="307777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1686F09A-3A44-4189-BF51-00C3D56A8A54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0D519CD5-4AC4-46DB-B2AE-0A7AF317A3FD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8D750586-F820-4134-A568-09DC6D059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127767A-B53D-4437-BFF7-50636071099A}"/>
              </a:ext>
            </a:extLst>
          </p:cNvPr>
          <p:cNvCxnSpPr>
            <a:cxnSpLocks/>
          </p:cNvCxnSpPr>
          <p:nvPr/>
        </p:nvCxnSpPr>
        <p:spPr>
          <a:xfrm>
            <a:off x="2066919" y="3267668"/>
            <a:ext cx="70646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71AB5C5-D68B-45A1-90E8-A87FF8C53FED}"/>
                  </a:ext>
                </a:extLst>
              </p:cNvPr>
              <p:cNvSpPr txBox="1"/>
              <p:nvPr/>
            </p:nvSpPr>
            <p:spPr>
              <a:xfrm>
                <a:off x="2436761" y="3950997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71AB5C5-D68B-45A1-90E8-A87FF8C53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1" y="3950997"/>
                <a:ext cx="816089" cy="338554"/>
              </a:xfrm>
              <a:prstGeom prst="rect">
                <a:avLst/>
              </a:prstGeom>
              <a:blipFill>
                <a:blip r:embed="rId11"/>
                <a:stretch>
                  <a:fillRect r="-37313" b="-10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0EA5BB5-96F2-4562-A22C-4F186409C7F7}"/>
                  </a:ext>
                </a:extLst>
              </p:cNvPr>
              <p:cNvSpPr txBox="1"/>
              <p:nvPr/>
            </p:nvSpPr>
            <p:spPr>
              <a:xfrm>
                <a:off x="666420" y="3759974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0EA5BB5-96F2-4562-A22C-4F186409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0" y="3759974"/>
                <a:ext cx="81608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6269665-2834-46EA-9224-6BB1FBB6E17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303399" y="3257064"/>
            <a:ext cx="748348" cy="106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0D06A4F-E9C8-4F84-8B0B-A61B15FDA745}"/>
                  </a:ext>
                </a:extLst>
              </p:cNvPr>
              <p:cNvSpPr txBox="1"/>
              <p:nvPr/>
            </p:nvSpPr>
            <p:spPr>
              <a:xfrm>
                <a:off x="4290285" y="2890984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0D06A4F-E9C8-4F84-8B0B-A61B15FDA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285" y="2890984"/>
                <a:ext cx="81608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B3751B8-2E15-413A-BB23-E7F7737975FF}"/>
              </a:ext>
            </a:extLst>
          </p:cNvPr>
          <p:cNvCxnSpPr>
            <a:cxnSpLocks/>
          </p:cNvCxnSpPr>
          <p:nvPr/>
        </p:nvCxnSpPr>
        <p:spPr>
          <a:xfrm flipV="1">
            <a:off x="2065181" y="3262369"/>
            <a:ext cx="0" cy="140164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03F6DF4-0AB1-4A55-BAE2-F512CDD816C0}"/>
              </a:ext>
            </a:extLst>
          </p:cNvPr>
          <p:cNvCxnSpPr>
            <a:cxnSpLocks/>
          </p:cNvCxnSpPr>
          <p:nvPr/>
        </p:nvCxnSpPr>
        <p:spPr>
          <a:xfrm flipV="1">
            <a:off x="2877981" y="4768726"/>
            <a:ext cx="0" cy="39711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CB486B2-6398-473F-9737-AB1F5DD6E6B6}"/>
              </a:ext>
            </a:extLst>
          </p:cNvPr>
          <p:cNvGrpSpPr/>
          <p:nvPr/>
        </p:nvGrpSpPr>
        <p:grpSpPr>
          <a:xfrm>
            <a:off x="2498508" y="5002427"/>
            <a:ext cx="758947" cy="307777"/>
            <a:chOff x="4039896" y="3743842"/>
            <a:chExt cx="758947" cy="307777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9C5144D-84BD-4CCD-BB80-400BA23194A9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A072238B-1F4B-4C71-A6D0-C559ECA1C19D}"/>
                    </a:ext>
                  </a:extLst>
                </p:cNvPr>
                <p:cNvSpPr/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7D1331C5-DA63-4843-8940-D550B870B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FE8EF27-910D-4E47-AA1E-67BEDFED821D}"/>
              </a:ext>
            </a:extLst>
          </p:cNvPr>
          <p:cNvCxnSpPr>
            <a:cxnSpLocks/>
          </p:cNvCxnSpPr>
          <p:nvPr/>
        </p:nvCxnSpPr>
        <p:spPr>
          <a:xfrm>
            <a:off x="2940465" y="4664009"/>
            <a:ext cx="79097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BC0203B0-5BE3-48D3-A065-67B16B7F0861}"/>
              </a:ext>
            </a:extLst>
          </p:cNvPr>
          <p:cNvGrpSpPr/>
          <p:nvPr/>
        </p:nvGrpSpPr>
        <p:grpSpPr>
          <a:xfrm>
            <a:off x="2493903" y="4497423"/>
            <a:ext cx="758947" cy="307777"/>
            <a:chOff x="4039896" y="3740668"/>
            <a:chExt cx="758947" cy="307777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573BEA0-5659-43B6-B55B-2AAA6CA1DD6A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C39AC1CC-53A6-485C-A1F7-AACCF1C7BA1F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8D750586-F820-4134-A568-09DC6D059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3F6C674-7775-43BE-943A-00E1D6B0975F}"/>
              </a:ext>
            </a:extLst>
          </p:cNvPr>
          <p:cNvCxnSpPr>
            <a:cxnSpLocks/>
          </p:cNvCxnSpPr>
          <p:nvPr/>
        </p:nvCxnSpPr>
        <p:spPr>
          <a:xfrm>
            <a:off x="2065181" y="4664009"/>
            <a:ext cx="708205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2CC646D-1EFD-4DBB-AD0F-EA86143BD829}"/>
                  </a:ext>
                </a:extLst>
              </p:cNvPr>
              <p:cNvSpPr txBox="1"/>
              <p:nvPr/>
            </p:nvSpPr>
            <p:spPr>
              <a:xfrm>
                <a:off x="2436761" y="5347338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en</m:t>
                          </m:r>
                        </m:fName>
                        <m:e>
                          <m:d>
                            <m: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2CC646D-1EFD-4DBB-AD0F-EA86143BD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1" y="5347338"/>
                <a:ext cx="816089" cy="338554"/>
              </a:xfrm>
              <a:prstGeom prst="rect">
                <a:avLst/>
              </a:prstGeom>
              <a:blipFill>
                <a:blip r:embed="rId14"/>
                <a:stretch>
                  <a:fillRect r="-38806" b="-10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5BFA74A-68A8-48AA-9440-D43C835751E1}"/>
              </a:ext>
            </a:extLst>
          </p:cNvPr>
          <p:cNvCxnSpPr>
            <a:cxnSpLocks/>
          </p:cNvCxnSpPr>
          <p:nvPr/>
        </p:nvCxnSpPr>
        <p:spPr>
          <a:xfrm>
            <a:off x="4303399" y="4653405"/>
            <a:ext cx="748348" cy="106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3FE7AFD-D592-45A2-A036-789B209F5F24}"/>
                  </a:ext>
                </a:extLst>
              </p:cNvPr>
              <p:cNvSpPr txBox="1"/>
              <p:nvPr/>
            </p:nvSpPr>
            <p:spPr>
              <a:xfrm>
                <a:off x="4290285" y="4287325"/>
                <a:ext cx="816089" cy="355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3FE7AFD-D592-45A2-A036-789B209F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285" y="4287325"/>
                <a:ext cx="816089" cy="355995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D53E9A8-637C-4800-898D-7041F5C6020A}"/>
              </a:ext>
            </a:extLst>
          </p:cNvPr>
          <p:cNvCxnSpPr>
            <a:cxnSpLocks/>
          </p:cNvCxnSpPr>
          <p:nvPr/>
        </p:nvCxnSpPr>
        <p:spPr>
          <a:xfrm>
            <a:off x="1358714" y="3950997"/>
            <a:ext cx="706467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2AA1965-C61B-4151-B02C-5EFE8CF065F8}"/>
              </a:ext>
            </a:extLst>
          </p:cNvPr>
          <p:cNvCxnSpPr>
            <a:cxnSpLocks/>
          </p:cNvCxnSpPr>
          <p:nvPr/>
        </p:nvCxnSpPr>
        <p:spPr>
          <a:xfrm flipV="1">
            <a:off x="5051747" y="3262369"/>
            <a:ext cx="0" cy="140164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8017D19-0259-4AA1-B63B-82FF3EAA23BD}"/>
              </a:ext>
            </a:extLst>
          </p:cNvPr>
          <p:cNvGrpSpPr/>
          <p:nvPr/>
        </p:nvGrpSpPr>
        <p:grpSpPr>
          <a:xfrm>
            <a:off x="4672273" y="3785276"/>
            <a:ext cx="758947" cy="307777"/>
            <a:chOff x="4039896" y="3740668"/>
            <a:chExt cx="758947" cy="307777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43CBD47-2BF5-48CE-BEB7-D606689FD3FF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71BB4488-F532-4175-9DE7-86BB98A73FAA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71BB4488-F532-4175-9DE7-86BB98A73F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Elipse 51">
            <a:extLst>
              <a:ext uri="{FF2B5EF4-FFF2-40B4-BE49-F238E27FC236}">
                <a16:creationId xmlns:a16="http://schemas.microsoft.com/office/drawing/2014/main" id="{DCF44287-EEE7-40FE-9DD5-E4EAB29C4661}"/>
              </a:ext>
            </a:extLst>
          </p:cNvPr>
          <p:cNvSpPr/>
          <p:nvPr/>
        </p:nvSpPr>
        <p:spPr>
          <a:xfrm>
            <a:off x="5013849" y="4258775"/>
            <a:ext cx="71028" cy="71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ACC57990-D75D-4E73-BCA5-0B105CDD261C}"/>
                  </a:ext>
                </a:extLst>
              </p:cNvPr>
              <p:cNvSpPr txBox="1"/>
              <p:nvPr/>
            </p:nvSpPr>
            <p:spPr>
              <a:xfrm>
                <a:off x="4777617" y="4101633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ACC57990-D75D-4E73-BCA5-0B105CDD2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17" y="4101633"/>
                <a:ext cx="816089" cy="338554"/>
              </a:xfrm>
              <a:prstGeom prst="rect">
                <a:avLst/>
              </a:prstGeom>
              <a:blipFill>
                <a:blip r:embed="rId1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>
            <a:extLst>
              <a:ext uri="{FF2B5EF4-FFF2-40B4-BE49-F238E27FC236}">
                <a16:creationId xmlns:a16="http://schemas.microsoft.com/office/drawing/2014/main" id="{D45BDFE2-3CC6-4638-8AF3-C36C41F34D0F}"/>
              </a:ext>
            </a:extLst>
          </p:cNvPr>
          <p:cNvGrpSpPr/>
          <p:nvPr/>
        </p:nvGrpSpPr>
        <p:grpSpPr>
          <a:xfrm>
            <a:off x="3781400" y="4413032"/>
            <a:ext cx="500577" cy="515752"/>
            <a:chOff x="4832013" y="5073743"/>
            <a:chExt cx="748554" cy="771247"/>
          </a:xfrm>
        </p:grpSpPr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3F09F504-D4CB-42C0-8BE9-42E34C7FE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836203" y="5073743"/>
              <a:ext cx="728153" cy="764561"/>
            </a:xfrm>
            <a:prstGeom prst="rect">
              <a:avLst/>
            </a:prstGeom>
          </p:spPr>
        </p:pic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169A7788-6100-489F-AA61-9428E12A6D9F}"/>
                </a:ext>
              </a:extLst>
            </p:cNvPr>
            <p:cNvSpPr/>
            <p:nvPr/>
          </p:nvSpPr>
          <p:spPr>
            <a:xfrm>
              <a:off x="4832013" y="5073744"/>
              <a:ext cx="748554" cy="771246"/>
            </a:xfrm>
            <a:prstGeom prst="rect">
              <a:avLst/>
            </a:prstGeom>
            <a:noFill/>
            <a:ln w="4445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FDEB7D5-C664-4D98-8330-E9986D7AEE71}"/>
              </a:ext>
            </a:extLst>
          </p:cNvPr>
          <p:cNvSpPr/>
          <p:nvPr/>
        </p:nvSpPr>
        <p:spPr>
          <a:xfrm>
            <a:off x="3731442" y="4397765"/>
            <a:ext cx="571957" cy="511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54D3C6D9-0A08-4AAA-B3DE-CA5C2F6B5EDE}"/>
              </a:ext>
            </a:extLst>
          </p:cNvPr>
          <p:cNvCxnSpPr>
            <a:cxnSpLocks/>
          </p:cNvCxnSpPr>
          <p:nvPr/>
        </p:nvCxnSpPr>
        <p:spPr>
          <a:xfrm>
            <a:off x="5148188" y="3945621"/>
            <a:ext cx="684171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0616474-3C78-458B-9A0C-590BEB397DE1}"/>
                  </a:ext>
                </a:extLst>
              </p:cNvPr>
              <p:cNvSpPr txBox="1"/>
              <p:nvPr/>
            </p:nvSpPr>
            <p:spPr>
              <a:xfrm>
                <a:off x="5260405" y="3585628"/>
                <a:ext cx="571954" cy="343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0616474-3C78-458B-9A0C-590BEB397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05" y="3585628"/>
                <a:ext cx="571954" cy="343043"/>
              </a:xfrm>
              <a:prstGeom prst="rect">
                <a:avLst/>
              </a:prstGeom>
              <a:blipFill>
                <a:blip r:embed="rId18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6A4834D5-87C7-4998-A4EF-B26F1E021DF1}"/>
                  </a:ext>
                </a:extLst>
              </p:cNvPr>
              <p:cNvSpPr txBox="1"/>
              <p:nvPr/>
            </p:nvSpPr>
            <p:spPr>
              <a:xfrm>
                <a:off x="7179624" y="5165841"/>
                <a:ext cx="2279604" cy="1607299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AR" dirty="0"/>
              </a:p>
              <a:p>
                <a:pPr/>
                <a:endParaRPr lang="es-A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AR" b="0" dirty="0"/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6A4834D5-87C7-4998-A4EF-B26F1E02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624" y="5165841"/>
                <a:ext cx="2279604" cy="16072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634DE31-26DC-459E-BDBB-4D002464D470}"/>
                  </a:ext>
                </a:extLst>
              </p:cNvPr>
              <p:cNvSpPr txBox="1"/>
              <p:nvPr/>
            </p:nvSpPr>
            <p:spPr>
              <a:xfrm>
                <a:off x="6214197" y="4336629"/>
                <a:ext cx="5102690" cy="641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;    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nary>
                        <m:nary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634DE31-26DC-459E-BDBB-4D002464D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197" y="4336629"/>
                <a:ext cx="5102690" cy="64139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3BD348E7-2B81-4715-9F82-8FBAA479E262}"/>
              </a:ext>
            </a:extLst>
          </p:cNvPr>
          <p:cNvSpPr txBox="1"/>
          <p:nvPr/>
        </p:nvSpPr>
        <p:spPr>
          <a:xfrm>
            <a:off x="6065428" y="3967297"/>
            <a:ext cx="2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Como la señal es FM:</a:t>
            </a:r>
          </a:p>
        </p:txBody>
      </p:sp>
    </p:spTree>
    <p:extLst>
      <p:ext uri="{BB962C8B-B14F-4D97-AF65-F5344CB8AC3E}">
        <p14:creationId xmlns:p14="http://schemas.microsoft.com/office/powerpoint/2010/main" val="323497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5" y="2387036"/>
            <a:ext cx="69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Discriminador de fase:  usamos las componentes en fase y cuadratura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62F3B04-69FA-42D2-B4EB-E167099E4B85}"/>
              </a:ext>
            </a:extLst>
          </p:cNvPr>
          <p:cNvCxnSpPr>
            <a:cxnSpLocks/>
          </p:cNvCxnSpPr>
          <p:nvPr/>
        </p:nvCxnSpPr>
        <p:spPr>
          <a:xfrm flipV="1">
            <a:off x="2877981" y="3372385"/>
            <a:ext cx="0" cy="39711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21211D8-C3F5-4E82-96FD-7F1DF7941930}"/>
              </a:ext>
            </a:extLst>
          </p:cNvPr>
          <p:cNvGrpSpPr/>
          <p:nvPr/>
        </p:nvGrpSpPr>
        <p:grpSpPr>
          <a:xfrm>
            <a:off x="2498508" y="3606086"/>
            <a:ext cx="758947" cy="307777"/>
            <a:chOff x="4039896" y="3743842"/>
            <a:chExt cx="758947" cy="307777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C4345ED-C02E-429E-83CC-4EB50815B6E0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675FDB34-9812-4BA5-8617-F6458CDEE025}"/>
                    </a:ext>
                  </a:extLst>
                </p:cNvPr>
                <p:cNvSpPr/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7D1331C5-DA63-4843-8940-D550B870B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FC0AFAD-11E3-45D4-ABCA-354839573127}"/>
              </a:ext>
            </a:extLst>
          </p:cNvPr>
          <p:cNvCxnSpPr>
            <a:cxnSpLocks/>
          </p:cNvCxnSpPr>
          <p:nvPr/>
        </p:nvCxnSpPr>
        <p:spPr>
          <a:xfrm>
            <a:off x="2940465" y="3267668"/>
            <a:ext cx="79097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0C8051F-FCC7-4320-892E-C8F7F8507850}"/>
              </a:ext>
            </a:extLst>
          </p:cNvPr>
          <p:cNvGrpSpPr/>
          <p:nvPr/>
        </p:nvGrpSpPr>
        <p:grpSpPr>
          <a:xfrm>
            <a:off x="3781400" y="3016691"/>
            <a:ext cx="500577" cy="515752"/>
            <a:chOff x="4832013" y="5073743"/>
            <a:chExt cx="748554" cy="771247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6A1C963C-B762-46A1-BEEA-7C8CD1054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836203" y="5073743"/>
              <a:ext cx="728153" cy="764561"/>
            </a:xfrm>
            <a:prstGeom prst="rect">
              <a:avLst/>
            </a:prstGeom>
          </p:spPr>
        </p:pic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37DC737-FC18-4ABC-B178-66D04E6DFA35}"/>
                </a:ext>
              </a:extLst>
            </p:cNvPr>
            <p:cNvSpPr/>
            <p:nvPr/>
          </p:nvSpPr>
          <p:spPr>
            <a:xfrm>
              <a:off x="4832013" y="5073744"/>
              <a:ext cx="748554" cy="771246"/>
            </a:xfrm>
            <a:prstGeom prst="rect">
              <a:avLst/>
            </a:prstGeom>
            <a:noFill/>
            <a:ln w="4445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153A13B-1B93-42C0-8AD5-3D6BFB305806}"/>
              </a:ext>
            </a:extLst>
          </p:cNvPr>
          <p:cNvSpPr/>
          <p:nvPr/>
        </p:nvSpPr>
        <p:spPr>
          <a:xfrm>
            <a:off x="3731442" y="3001424"/>
            <a:ext cx="571957" cy="511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51DEDF1-89CB-4493-9CE9-815E6C38470B}"/>
              </a:ext>
            </a:extLst>
          </p:cNvPr>
          <p:cNvGrpSpPr/>
          <p:nvPr/>
        </p:nvGrpSpPr>
        <p:grpSpPr>
          <a:xfrm>
            <a:off x="2493903" y="3101082"/>
            <a:ext cx="758947" cy="307777"/>
            <a:chOff x="4039896" y="3740668"/>
            <a:chExt cx="758947" cy="307777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1686F09A-3A44-4189-BF51-00C3D56A8A54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0D519CD5-4AC4-46DB-B2AE-0A7AF317A3FD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8D750586-F820-4134-A568-09DC6D059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127767A-B53D-4437-BFF7-50636071099A}"/>
              </a:ext>
            </a:extLst>
          </p:cNvPr>
          <p:cNvCxnSpPr>
            <a:cxnSpLocks/>
          </p:cNvCxnSpPr>
          <p:nvPr/>
        </p:nvCxnSpPr>
        <p:spPr>
          <a:xfrm>
            <a:off x="2066919" y="3267668"/>
            <a:ext cx="70646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71AB5C5-D68B-45A1-90E8-A87FF8C53FED}"/>
                  </a:ext>
                </a:extLst>
              </p:cNvPr>
              <p:cNvSpPr txBox="1"/>
              <p:nvPr/>
            </p:nvSpPr>
            <p:spPr>
              <a:xfrm>
                <a:off x="2436761" y="3950997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71AB5C5-D68B-45A1-90E8-A87FF8C53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1" y="3950997"/>
                <a:ext cx="816089" cy="338554"/>
              </a:xfrm>
              <a:prstGeom prst="rect">
                <a:avLst/>
              </a:prstGeom>
              <a:blipFill>
                <a:blip r:embed="rId11"/>
                <a:stretch>
                  <a:fillRect r="-37313" b="-10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0EA5BB5-96F2-4562-A22C-4F186409C7F7}"/>
                  </a:ext>
                </a:extLst>
              </p:cNvPr>
              <p:cNvSpPr txBox="1"/>
              <p:nvPr/>
            </p:nvSpPr>
            <p:spPr>
              <a:xfrm>
                <a:off x="666420" y="3759974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0EA5BB5-96F2-4562-A22C-4F186409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0" y="3759974"/>
                <a:ext cx="81608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6269665-2834-46EA-9224-6BB1FBB6E17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303399" y="3257064"/>
            <a:ext cx="748348" cy="106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0D06A4F-E9C8-4F84-8B0B-A61B15FDA745}"/>
                  </a:ext>
                </a:extLst>
              </p:cNvPr>
              <p:cNvSpPr txBox="1"/>
              <p:nvPr/>
            </p:nvSpPr>
            <p:spPr>
              <a:xfrm>
                <a:off x="4290285" y="2890984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0D06A4F-E9C8-4F84-8B0B-A61B15FDA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285" y="2890984"/>
                <a:ext cx="81608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B3751B8-2E15-413A-BB23-E7F7737975FF}"/>
              </a:ext>
            </a:extLst>
          </p:cNvPr>
          <p:cNvCxnSpPr>
            <a:cxnSpLocks/>
          </p:cNvCxnSpPr>
          <p:nvPr/>
        </p:nvCxnSpPr>
        <p:spPr>
          <a:xfrm flipV="1">
            <a:off x="2065181" y="3262369"/>
            <a:ext cx="0" cy="140164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03F6DF4-0AB1-4A55-BAE2-F512CDD816C0}"/>
              </a:ext>
            </a:extLst>
          </p:cNvPr>
          <p:cNvCxnSpPr>
            <a:cxnSpLocks/>
          </p:cNvCxnSpPr>
          <p:nvPr/>
        </p:nvCxnSpPr>
        <p:spPr>
          <a:xfrm flipV="1">
            <a:off x="2877981" y="4768726"/>
            <a:ext cx="0" cy="39711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CB486B2-6398-473F-9737-AB1F5DD6E6B6}"/>
              </a:ext>
            </a:extLst>
          </p:cNvPr>
          <p:cNvGrpSpPr/>
          <p:nvPr/>
        </p:nvGrpSpPr>
        <p:grpSpPr>
          <a:xfrm>
            <a:off x="2498508" y="5002427"/>
            <a:ext cx="758947" cy="307777"/>
            <a:chOff x="4039896" y="3743842"/>
            <a:chExt cx="758947" cy="307777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9C5144D-84BD-4CCD-BB80-400BA23194A9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A072238B-1F4B-4C71-A6D0-C559ECA1C19D}"/>
                    </a:ext>
                  </a:extLst>
                </p:cNvPr>
                <p:cNvSpPr/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7D1331C5-DA63-4843-8940-D550B870B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FE8EF27-910D-4E47-AA1E-67BEDFED821D}"/>
              </a:ext>
            </a:extLst>
          </p:cNvPr>
          <p:cNvCxnSpPr>
            <a:cxnSpLocks/>
          </p:cNvCxnSpPr>
          <p:nvPr/>
        </p:nvCxnSpPr>
        <p:spPr>
          <a:xfrm>
            <a:off x="2940465" y="4664009"/>
            <a:ext cx="79097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BC0203B0-5BE3-48D3-A065-67B16B7F0861}"/>
              </a:ext>
            </a:extLst>
          </p:cNvPr>
          <p:cNvGrpSpPr/>
          <p:nvPr/>
        </p:nvGrpSpPr>
        <p:grpSpPr>
          <a:xfrm>
            <a:off x="2493903" y="4497423"/>
            <a:ext cx="758947" cy="307777"/>
            <a:chOff x="4039896" y="3740668"/>
            <a:chExt cx="758947" cy="307777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573BEA0-5659-43B6-B55B-2AAA6CA1DD6A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C39AC1CC-53A6-485C-A1F7-AACCF1C7BA1F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8D750586-F820-4134-A568-09DC6D059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3F6C674-7775-43BE-943A-00E1D6B0975F}"/>
              </a:ext>
            </a:extLst>
          </p:cNvPr>
          <p:cNvCxnSpPr>
            <a:cxnSpLocks/>
          </p:cNvCxnSpPr>
          <p:nvPr/>
        </p:nvCxnSpPr>
        <p:spPr>
          <a:xfrm>
            <a:off x="2065181" y="4664009"/>
            <a:ext cx="708205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2CC646D-1EFD-4DBB-AD0F-EA86143BD829}"/>
                  </a:ext>
                </a:extLst>
              </p:cNvPr>
              <p:cNvSpPr txBox="1"/>
              <p:nvPr/>
            </p:nvSpPr>
            <p:spPr>
              <a:xfrm>
                <a:off x="2436761" y="5347338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en</m:t>
                          </m:r>
                        </m:fName>
                        <m:e>
                          <m:d>
                            <m: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2CC646D-1EFD-4DBB-AD0F-EA86143BD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1" y="5347338"/>
                <a:ext cx="816089" cy="338554"/>
              </a:xfrm>
              <a:prstGeom prst="rect">
                <a:avLst/>
              </a:prstGeom>
              <a:blipFill>
                <a:blip r:embed="rId14"/>
                <a:stretch>
                  <a:fillRect r="-38806" b="-10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5BFA74A-68A8-48AA-9440-D43C835751E1}"/>
              </a:ext>
            </a:extLst>
          </p:cNvPr>
          <p:cNvCxnSpPr>
            <a:cxnSpLocks/>
          </p:cNvCxnSpPr>
          <p:nvPr/>
        </p:nvCxnSpPr>
        <p:spPr>
          <a:xfrm>
            <a:off x="4303399" y="4653405"/>
            <a:ext cx="748348" cy="106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3FE7AFD-D592-45A2-A036-789B209F5F24}"/>
                  </a:ext>
                </a:extLst>
              </p:cNvPr>
              <p:cNvSpPr txBox="1"/>
              <p:nvPr/>
            </p:nvSpPr>
            <p:spPr>
              <a:xfrm>
                <a:off x="4290285" y="4287325"/>
                <a:ext cx="816089" cy="355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3FE7AFD-D592-45A2-A036-789B209F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285" y="4287325"/>
                <a:ext cx="816089" cy="355995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D53E9A8-637C-4800-898D-7041F5C6020A}"/>
              </a:ext>
            </a:extLst>
          </p:cNvPr>
          <p:cNvCxnSpPr>
            <a:cxnSpLocks/>
          </p:cNvCxnSpPr>
          <p:nvPr/>
        </p:nvCxnSpPr>
        <p:spPr>
          <a:xfrm>
            <a:off x="1358714" y="3950997"/>
            <a:ext cx="706467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2AA1965-C61B-4151-B02C-5EFE8CF065F8}"/>
              </a:ext>
            </a:extLst>
          </p:cNvPr>
          <p:cNvCxnSpPr>
            <a:cxnSpLocks/>
          </p:cNvCxnSpPr>
          <p:nvPr/>
        </p:nvCxnSpPr>
        <p:spPr>
          <a:xfrm flipV="1">
            <a:off x="5051747" y="3262369"/>
            <a:ext cx="0" cy="140164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8017D19-0259-4AA1-B63B-82FF3EAA23BD}"/>
              </a:ext>
            </a:extLst>
          </p:cNvPr>
          <p:cNvGrpSpPr/>
          <p:nvPr/>
        </p:nvGrpSpPr>
        <p:grpSpPr>
          <a:xfrm>
            <a:off x="4672273" y="3785276"/>
            <a:ext cx="758947" cy="307777"/>
            <a:chOff x="4039896" y="3740668"/>
            <a:chExt cx="758947" cy="307777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43CBD47-2BF5-48CE-BEB7-D606689FD3FF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71BB4488-F532-4175-9DE7-86BB98A73FAA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71BB4488-F532-4175-9DE7-86BB98A73F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Elipse 51">
            <a:extLst>
              <a:ext uri="{FF2B5EF4-FFF2-40B4-BE49-F238E27FC236}">
                <a16:creationId xmlns:a16="http://schemas.microsoft.com/office/drawing/2014/main" id="{DCF44287-EEE7-40FE-9DD5-E4EAB29C4661}"/>
              </a:ext>
            </a:extLst>
          </p:cNvPr>
          <p:cNvSpPr/>
          <p:nvPr/>
        </p:nvSpPr>
        <p:spPr>
          <a:xfrm>
            <a:off x="5013849" y="4258775"/>
            <a:ext cx="71028" cy="71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ACC57990-D75D-4E73-BCA5-0B105CDD261C}"/>
                  </a:ext>
                </a:extLst>
              </p:cNvPr>
              <p:cNvSpPr txBox="1"/>
              <p:nvPr/>
            </p:nvSpPr>
            <p:spPr>
              <a:xfrm>
                <a:off x="4777617" y="4101633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ACC57990-D75D-4E73-BCA5-0B105CDD2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17" y="4101633"/>
                <a:ext cx="816089" cy="338554"/>
              </a:xfrm>
              <a:prstGeom prst="rect">
                <a:avLst/>
              </a:prstGeom>
              <a:blipFill>
                <a:blip r:embed="rId1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>
            <a:extLst>
              <a:ext uri="{FF2B5EF4-FFF2-40B4-BE49-F238E27FC236}">
                <a16:creationId xmlns:a16="http://schemas.microsoft.com/office/drawing/2014/main" id="{D45BDFE2-3CC6-4638-8AF3-C36C41F34D0F}"/>
              </a:ext>
            </a:extLst>
          </p:cNvPr>
          <p:cNvGrpSpPr/>
          <p:nvPr/>
        </p:nvGrpSpPr>
        <p:grpSpPr>
          <a:xfrm>
            <a:off x="3781400" y="4413032"/>
            <a:ext cx="500577" cy="515752"/>
            <a:chOff x="4832013" y="5073743"/>
            <a:chExt cx="748554" cy="771247"/>
          </a:xfrm>
        </p:grpSpPr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3F09F504-D4CB-42C0-8BE9-42E34C7FE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836203" y="5073743"/>
              <a:ext cx="728153" cy="764561"/>
            </a:xfrm>
            <a:prstGeom prst="rect">
              <a:avLst/>
            </a:prstGeom>
          </p:spPr>
        </p:pic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169A7788-6100-489F-AA61-9428E12A6D9F}"/>
                </a:ext>
              </a:extLst>
            </p:cNvPr>
            <p:cNvSpPr/>
            <p:nvPr/>
          </p:nvSpPr>
          <p:spPr>
            <a:xfrm>
              <a:off x="4832013" y="5073744"/>
              <a:ext cx="748554" cy="771246"/>
            </a:xfrm>
            <a:prstGeom prst="rect">
              <a:avLst/>
            </a:prstGeom>
            <a:noFill/>
            <a:ln w="4445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FDEB7D5-C664-4D98-8330-E9986D7AEE71}"/>
              </a:ext>
            </a:extLst>
          </p:cNvPr>
          <p:cNvSpPr/>
          <p:nvPr/>
        </p:nvSpPr>
        <p:spPr>
          <a:xfrm>
            <a:off x="3731442" y="4397765"/>
            <a:ext cx="571957" cy="511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54D3C6D9-0A08-4AAA-B3DE-CA5C2F6B5EDE}"/>
              </a:ext>
            </a:extLst>
          </p:cNvPr>
          <p:cNvCxnSpPr>
            <a:cxnSpLocks/>
          </p:cNvCxnSpPr>
          <p:nvPr/>
        </p:nvCxnSpPr>
        <p:spPr>
          <a:xfrm>
            <a:off x="5148188" y="3945621"/>
            <a:ext cx="684171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0616474-3C78-458B-9A0C-590BEB397DE1}"/>
                  </a:ext>
                </a:extLst>
              </p:cNvPr>
              <p:cNvSpPr txBox="1"/>
              <p:nvPr/>
            </p:nvSpPr>
            <p:spPr>
              <a:xfrm>
                <a:off x="5260405" y="3585628"/>
                <a:ext cx="571954" cy="343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0616474-3C78-458B-9A0C-590BEB397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05" y="3585628"/>
                <a:ext cx="571954" cy="343043"/>
              </a:xfrm>
              <a:prstGeom prst="rect">
                <a:avLst/>
              </a:prstGeom>
              <a:blipFill>
                <a:blip r:embed="rId18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B03EF1CD-05F9-4844-9A03-F3DBD2CCD670}"/>
                  </a:ext>
                </a:extLst>
              </p:cNvPr>
              <p:cNvSpPr txBox="1"/>
              <p:nvPr/>
            </p:nvSpPr>
            <p:spPr>
              <a:xfrm>
                <a:off x="7225512" y="3757149"/>
                <a:ext cx="2155022" cy="366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B03EF1CD-05F9-4844-9A03-F3DBD2CCD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512" y="3757149"/>
                <a:ext cx="2155022" cy="366126"/>
              </a:xfrm>
              <a:prstGeom prst="rect">
                <a:avLst/>
              </a:prstGeom>
              <a:blipFill>
                <a:blip r:embed="rId19"/>
                <a:stretch>
                  <a:fillRect t="-1667"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upo 60">
            <a:extLst>
              <a:ext uri="{FF2B5EF4-FFF2-40B4-BE49-F238E27FC236}">
                <a16:creationId xmlns:a16="http://schemas.microsoft.com/office/drawing/2014/main" id="{F010FF8E-6495-43CF-A4DB-ADEF29F10B25}"/>
              </a:ext>
            </a:extLst>
          </p:cNvPr>
          <p:cNvGrpSpPr/>
          <p:nvPr/>
        </p:nvGrpSpPr>
        <p:grpSpPr>
          <a:xfrm>
            <a:off x="5775419" y="3680139"/>
            <a:ext cx="727318" cy="511280"/>
            <a:chOff x="7722446" y="4023985"/>
            <a:chExt cx="727318" cy="511280"/>
          </a:xfrm>
          <a:noFill/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9C2A407E-F64A-4F34-8EA9-7F490DE341B6}"/>
                </a:ext>
              </a:extLst>
            </p:cNvPr>
            <p:cNvSpPr/>
            <p:nvPr/>
          </p:nvSpPr>
          <p:spPr>
            <a:xfrm>
              <a:off x="7794115" y="4023985"/>
              <a:ext cx="571957" cy="5112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210B28C5-408D-4FEF-A9AB-64CEEE0EC809}"/>
                </a:ext>
              </a:extLst>
            </p:cNvPr>
            <p:cNvSpPr txBox="1"/>
            <p:nvPr/>
          </p:nvSpPr>
          <p:spPr>
            <a:xfrm>
              <a:off x="7722446" y="4094249"/>
              <a:ext cx="72731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ADC</a:t>
              </a:r>
            </a:p>
          </p:txBody>
        </p:sp>
      </p:grp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76995F98-A104-4A05-A3B5-17E56049F37C}"/>
              </a:ext>
            </a:extLst>
          </p:cNvPr>
          <p:cNvCxnSpPr>
            <a:cxnSpLocks/>
          </p:cNvCxnSpPr>
          <p:nvPr/>
        </p:nvCxnSpPr>
        <p:spPr>
          <a:xfrm>
            <a:off x="6419045" y="3945621"/>
            <a:ext cx="684171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95EB6B8-DFA4-4123-9903-654C794DF97D}"/>
              </a:ext>
            </a:extLst>
          </p:cNvPr>
          <p:cNvSpPr txBox="1"/>
          <p:nvPr/>
        </p:nvSpPr>
        <p:spPr>
          <a:xfrm>
            <a:off x="6455742" y="4467812"/>
            <a:ext cx="395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 extrae de la fase del vector complejo.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A14D786-FBEB-4459-9864-4B4E42DA44CE}"/>
              </a:ext>
            </a:extLst>
          </p:cNvPr>
          <p:cNvSpPr txBox="1"/>
          <p:nvPr/>
        </p:nvSpPr>
        <p:spPr>
          <a:xfrm>
            <a:off x="5708798" y="5018117"/>
            <a:ext cx="6116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atan2();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unwrap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Elimina las discontinuidades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Aprox. de derivada</a:t>
            </a:r>
          </a:p>
          <a:p>
            <a:endParaRPr lang="es-AR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6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4" y="2387036"/>
            <a:ext cx="714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Reproducción del mensaje: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A14D786-FBEB-4459-9864-4B4E42DA44CE}"/>
              </a:ext>
            </a:extLst>
          </p:cNvPr>
          <p:cNvSpPr txBox="1"/>
          <p:nvPr/>
        </p:nvSpPr>
        <p:spPr>
          <a:xfrm>
            <a:off x="3116106" y="4254642"/>
            <a:ext cx="611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x,fs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AR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89DC5C8-C907-437C-BEA8-5AB6F477F628}"/>
                  </a:ext>
                </a:extLst>
              </p:cNvPr>
              <p:cNvSpPr txBox="1"/>
              <p:nvPr/>
            </p:nvSpPr>
            <p:spPr>
              <a:xfrm>
                <a:off x="2231134" y="3027504"/>
                <a:ext cx="7149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s-AR" dirty="0"/>
                  <a:t>La frecuencia de muestreo debe ser cercana a </a:t>
                </a:r>
                <a14:m>
                  <m:oMath xmlns:m="http://schemas.openxmlformats.org/officeDocument/2006/math"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48 </m:t>
                    </m:r>
                    <m:r>
                      <a:rPr lang="es-AR" sz="1800" b="0" i="1" smtClean="0"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r>
                  <a:rPr lang="es-A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AR" dirty="0"/>
                  <a:t>Normalizar la señal antes de reproducirla.</a:t>
                </a:r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89DC5C8-C907-437C-BEA8-5AB6F477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4" y="3027504"/>
                <a:ext cx="7149399" cy="646331"/>
              </a:xfrm>
              <a:prstGeom prst="rect">
                <a:avLst/>
              </a:prstGeom>
              <a:blipFill>
                <a:blip r:embed="rId2"/>
                <a:stretch>
                  <a:fillRect l="-597" t="-5660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32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5" y="2099360"/>
            <a:ext cx="69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Estimación de Densidad Espectral de Potencia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A20631-5A46-493E-BB05-AD3223B6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658478"/>
            <a:ext cx="5333333" cy="4000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E76C24E-725B-4AF1-9199-F2A10C0BEB17}"/>
              </a:ext>
            </a:extLst>
          </p:cNvPr>
          <p:cNvSpPr txBox="1"/>
          <p:nvPr/>
        </p:nvSpPr>
        <p:spPr>
          <a:xfrm>
            <a:off x="7853377" y="3343259"/>
            <a:ext cx="4214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Se divide a la señal en “realizaciones consecutivas” y se promedia las estimaciones de sus </a:t>
            </a:r>
            <a:r>
              <a:rPr lang="es-AR" dirty="0" err="1"/>
              <a:t>DEPs</a:t>
            </a:r>
            <a:r>
              <a:rPr lang="es-AR" dirty="0"/>
              <a:t> individuales.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1B52AB-1814-4EA9-AAC1-86B0E6C77358}"/>
                  </a:ext>
                </a:extLst>
              </p:cNvPr>
              <p:cNvSpPr txBox="1"/>
              <p:nvPr/>
            </p:nvSpPr>
            <p:spPr>
              <a:xfrm>
                <a:off x="7564468" y="4456375"/>
                <a:ext cx="4303682" cy="149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</m:den>
                          </m:f>
                        </m:e>
                      </m:d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AR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</m:den>
                          </m:f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𝑇𝐷𝐹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1B52AB-1814-4EA9-AAC1-86B0E6C7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68" y="4456375"/>
                <a:ext cx="4303682" cy="1493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22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5" y="2099360"/>
            <a:ext cx="69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Estimación de Densidad Espectral de Potencia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A20631-5A46-493E-BB05-AD3223B6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658478"/>
            <a:ext cx="5333333" cy="4000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E76C24E-725B-4AF1-9199-F2A10C0BEB17}"/>
              </a:ext>
            </a:extLst>
          </p:cNvPr>
          <p:cNvSpPr txBox="1"/>
          <p:nvPr/>
        </p:nvSpPr>
        <p:spPr>
          <a:xfrm>
            <a:off x="7853377" y="3343259"/>
            <a:ext cx="4214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Se divide a la señal en “realizaciones consecutivas” y se promedia las estimaciones de sus </a:t>
            </a:r>
            <a:r>
              <a:rPr lang="es-AR" dirty="0" err="1"/>
              <a:t>DEPs</a:t>
            </a:r>
            <a:r>
              <a:rPr lang="es-AR" dirty="0"/>
              <a:t> individuales.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1B52AB-1814-4EA9-AAC1-86B0E6C77358}"/>
                  </a:ext>
                </a:extLst>
              </p:cNvPr>
              <p:cNvSpPr txBox="1"/>
              <p:nvPr/>
            </p:nvSpPr>
            <p:spPr>
              <a:xfrm>
                <a:off x="7564468" y="4456375"/>
                <a:ext cx="4303682" cy="149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</m:den>
                          </m:f>
                        </m:e>
                      </m:d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AR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</m:den>
                          </m:f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𝑇𝐷𝐹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1B52AB-1814-4EA9-AAC1-86B0E6C7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68" y="4456375"/>
                <a:ext cx="4303682" cy="1493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DD95542E-5C80-45DC-A25E-17A28A0EA0C6}"/>
              </a:ext>
            </a:extLst>
          </p:cNvPr>
          <p:cNvSpPr/>
          <p:nvPr/>
        </p:nvSpPr>
        <p:spPr>
          <a:xfrm>
            <a:off x="2932112" y="2955131"/>
            <a:ext cx="411163" cy="325516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94377AB-136C-41D5-B82B-CB0F4C47A6D3}"/>
                  </a:ext>
                </a:extLst>
              </p:cNvPr>
              <p:cNvSpPr txBox="1"/>
              <p:nvPr/>
            </p:nvSpPr>
            <p:spPr>
              <a:xfrm>
                <a:off x="2678112" y="2955131"/>
                <a:ext cx="919162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94377AB-136C-41D5-B82B-CB0F4C47A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12" y="2955131"/>
                <a:ext cx="919162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B847266-EB03-4A7B-B3F6-91D01CC78470}"/>
                  </a:ext>
                </a:extLst>
              </p:cNvPr>
              <p:cNvSpPr txBox="1"/>
              <p:nvPr/>
            </p:nvSpPr>
            <p:spPr>
              <a:xfrm>
                <a:off x="598983" y="2823150"/>
                <a:ext cx="14707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s-A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B847266-EB03-4A7B-B3F6-91D01CC7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83" y="2823150"/>
                <a:ext cx="14707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7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5" y="2099360"/>
            <a:ext cx="69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Estimación de Densidad Espectral de Potencia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A20631-5A46-493E-BB05-AD3223B6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658478"/>
            <a:ext cx="5333333" cy="4000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E76C24E-725B-4AF1-9199-F2A10C0BEB17}"/>
              </a:ext>
            </a:extLst>
          </p:cNvPr>
          <p:cNvSpPr txBox="1"/>
          <p:nvPr/>
        </p:nvSpPr>
        <p:spPr>
          <a:xfrm>
            <a:off x="7853377" y="3343259"/>
            <a:ext cx="4214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Se divide a la señal en “realizaciones consecutivas” y se promedia las estimaciones de sus </a:t>
            </a:r>
            <a:r>
              <a:rPr lang="es-AR" dirty="0" err="1"/>
              <a:t>DEPs</a:t>
            </a:r>
            <a:r>
              <a:rPr lang="es-AR" dirty="0"/>
              <a:t> individuales.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1B52AB-1814-4EA9-AAC1-86B0E6C77358}"/>
                  </a:ext>
                </a:extLst>
              </p:cNvPr>
              <p:cNvSpPr txBox="1"/>
              <p:nvPr/>
            </p:nvSpPr>
            <p:spPr>
              <a:xfrm>
                <a:off x="7564468" y="4456375"/>
                <a:ext cx="4303682" cy="149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</m:den>
                          </m:f>
                        </m:e>
                      </m:d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AR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</m:den>
                          </m:f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𝑇𝐷𝐹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1B52AB-1814-4EA9-AAC1-86B0E6C7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68" y="4456375"/>
                <a:ext cx="4303682" cy="1493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DD95542E-5C80-45DC-A25E-17A28A0EA0C6}"/>
              </a:ext>
            </a:extLst>
          </p:cNvPr>
          <p:cNvSpPr/>
          <p:nvPr/>
        </p:nvSpPr>
        <p:spPr>
          <a:xfrm>
            <a:off x="3330565" y="2955131"/>
            <a:ext cx="411163" cy="325516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94377AB-136C-41D5-B82B-CB0F4C47A6D3}"/>
                  </a:ext>
                </a:extLst>
              </p:cNvPr>
              <p:cNvSpPr txBox="1"/>
              <p:nvPr/>
            </p:nvSpPr>
            <p:spPr>
              <a:xfrm>
                <a:off x="2678112" y="2955131"/>
                <a:ext cx="919162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94377AB-136C-41D5-B82B-CB0F4C47A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12" y="2955131"/>
                <a:ext cx="919162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1411451-026E-4DCB-BDE5-5E1D8BA26563}"/>
                  </a:ext>
                </a:extLst>
              </p:cNvPr>
              <p:cNvSpPr txBox="1"/>
              <p:nvPr/>
            </p:nvSpPr>
            <p:spPr>
              <a:xfrm>
                <a:off x="3076565" y="2955131"/>
                <a:ext cx="919162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1411451-026E-4DCB-BDE5-5E1D8BA2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65" y="2955131"/>
                <a:ext cx="919162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3942262-44DD-47DA-A573-EC0EC429FCA7}"/>
                  </a:ext>
                </a:extLst>
              </p:cNvPr>
              <p:cNvSpPr txBox="1"/>
              <p:nvPr/>
            </p:nvSpPr>
            <p:spPr>
              <a:xfrm>
                <a:off x="598983" y="2823150"/>
                <a:ext cx="14707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s-A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3942262-44DD-47DA-A573-EC0EC429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83" y="2823150"/>
                <a:ext cx="147075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54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5" y="2099360"/>
            <a:ext cx="69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Estimación de Densidad Espectral de Potencia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A20631-5A46-493E-BB05-AD3223B6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658478"/>
            <a:ext cx="5333333" cy="4000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E76C24E-725B-4AF1-9199-F2A10C0BEB17}"/>
              </a:ext>
            </a:extLst>
          </p:cNvPr>
          <p:cNvSpPr txBox="1"/>
          <p:nvPr/>
        </p:nvSpPr>
        <p:spPr>
          <a:xfrm>
            <a:off x="7853377" y="3343259"/>
            <a:ext cx="4214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Se divide a la señal en “realizaciones consecutivas” y se promedia las estimaciones de sus </a:t>
            </a:r>
            <a:r>
              <a:rPr lang="es-AR" dirty="0" err="1"/>
              <a:t>DEPs</a:t>
            </a:r>
            <a:r>
              <a:rPr lang="es-AR" dirty="0"/>
              <a:t> individuales.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1B52AB-1814-4EA9-AAC1-86B0E6C77358}"/>
                  </a:ext>
                </a:extLst>
              </p:cNvPr>
              <p:cNvSpPr txBox="1"/>
              <p:nvPr/>
            </p:nvSpPr>
            <p:spPr>
              <a:xfrm>
                <a:off x="7564468" y="4456375"/>
                <a:ext cx="4303682" cy="149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</m:den>
                          </m:f>
                        </m:e>
                      </m:d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AR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</m:den>
                          </m:f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𝑇𝐷𝐹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1B52AB-1814-4EA9-AAC1-86B0E6C7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68" y="4456375"/>
                <a:ext cx="4303682" cy="1493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DD95542E-5C80-45DC-A25E-17A28A0EA0C6}"/>
              </a:ext>
            </a:extLst>
          </p:cNvPr>
          <p:cNvSpPr/>
          <p:nvPr/>
        </p:nvSpPr>
        <p:spPr>
          <a:xfrm>
            <a:off x="3750449" y="2955131"/>
            <a:ext cx="411163" cy="325516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94377AB-136C-41D5-B82B-CB0F4C47A6D3}"/>
                  </a:ext>
                </a:extLst>
              </p:cNvPr>
              <p:cNvSpPr txBox="1"/>
              <p:nvPr/>
            </p:nvSpPr>
            <p:spPr>
              <a:xfrm>
                <a:off x="2678112" y="2955131"/>
                <a:ext cx="919162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94377AB-136C-41D5-B82B-CB0F4C47A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12" y="2955131"/>
                <a:ext cx="919162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1411451-026E-4DCB-BDE5-5E1D8BA26563}"/>
                  </a:ext>
                </a:extLst>
              </p:cNvPr>
              <p:cNvSpPr txBox="1"/>
              <p:nvPr/>
            </p:nvSpPr>
            <p:spPr>
              <a:xfrm>
                <a:off x="3076565" y="2955131"/>
                <a:ext cx="919162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1411451-026E-4DCB-BDE5-5E1D8BA2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65" y="2955131"/>
                <a:ext cx="919162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3482ADD-9C5B-421D-8F60-D063913E85ED}"/>
                  </a:ext>
                </a:extLst>
              </p:cNvPr>
              <p:cNvSpPr txBox="1"/>
              <p:nvPr/>
            </p:nvSpPr>
            <p:spPr>
              <a:xfrm>
                <a:off x="3496449" y="2955131"/>
                <a:ext cx="919162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3482ADD-9C5B-421D-8F60-D063913E8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49" y="2955131"/>
                <a:ext cx="919162" cy="353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8F6A817-3A03-4EE4-A11B-DE5D647F8B93}"/>
                  </a:ext>
                </a:extLst>
              </p:cNvPr>
              <p:cNvSpPr txBox="1"/>
              <p:nvPr/>
            </p:nvSpPr>
            <p:spPr>
              <a:xfrm>
                <a:off x="598983" y="2823150"/>
                <a:ext cx="14707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s-A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8F6A817-3A03-4EE4-A11B-DE5D647F8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83" y="2823150"/>
                <a:ext cx="147075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88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5" y="2099360"/>
            <a:ext cx="69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Estimación de Densidad Espectral de Potencia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A20631-5A46-493E-BB05-AD3223B6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658478"/>
            <a:ext cx="5333333" cy="4000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E76C24E-725B-4AF1-9199-F2A10C0BEB17}"/>
              </a:ext>
            </a:extLst>
          </p:cNvPr>
          <p:cNvSpPr txBox="1"/>
          <p:nvPr/>
        </p:nvSpPr>
        <p:spPr>
          <a:xfrm>
            <a:off x="7853377" y="3343259"/>
            <a:ext cx="4214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Se divide a la señal en “realizaciones consecutivas” y se promedia las estimaciones de sus </a:t>
            </a:r>
            <a:r>
              <a:rPr lang="es-AR" dirty="0" err="1"/>
              <a:t>DEPs</a:t>
            </a:r>
            <a:r>
              <a:rPr lang="es-AR" dirty="0"/>
              <a:t> individuales.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1B52AB-1814-4EA9-AAC1-86B0E6C77358}"/>
                  </a:ext>
                </a:extLst>
              </p:cNvPr>
              <p:cNvSpPr txBox="1"/>
              <p:nvPr/>
            </p:nvSpPr>
            <p:spPr>
              <a:xfrm>
                <a:off x="7564468" y="4456375"/>
                <a:ext cx="4303682" cy="149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</m:den>
                          </m:f>
                        </m:e>
                      </m:d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AR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</m:den>
                          </m:f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𝑇𝐷𝐹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1B52AB-1814-4EA9-AAC1-86B0E6C7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68" y="4456375"/>
                <a:ext cx="4303682" cy="1493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DD95542E-5C80-45DC-A25E-17A28A0EA0C6}"/>
              </a:ext>
            </a:extLst>
          </p:cNvPr>
          <p:cNvSpPr/>
          <p:nvPr/>
        </p:nvSpPr>
        <p:spPr>
          <a:xfrm>
            <a:off x="6648430" y="2955131"/>
            <a:ext cx="411163" cy="325516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94377AB-136C-41D5-B82B-CB0F4C47A6D3}"/>
                  </a:ext>
                </a:extLst>
              </p:cNvPr>
              <p:cNvSpPr txBox="1"/>
              <p:nvPr/>
            </p:nvSpPr>
            <p:spPr>
              <a:xfrm>
                <a:off x="2678112" y="2955131"/>
                <a:ext cx="919162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94377AB-136C-41D5-B82B-CB0F4C47A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12" y="2955131"/>
                <a:ext cx="919162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1411451-026E-4DCB-BDE5-5E1D8BA26563}"/>
                  </a:ext>
                </a:extLst>
              </p:cNvPr>
              <p:cNvSpPr txBox="1"/>
              <p:nvPr/>
            </p:nvSpPr>
            <p:spPr>
              <a:xfrm>
                <a:off x="3076565" y="2955131"/>
                <a:ext cx="919162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1411451-026E-4DCB-BDE5-5E1D8BA2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65" y="2955131"/>
                <a:ext cx="919162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3482ADD-9C5B-421D-8F60-D063913E85ED}"/>
                  </a:ext>
                </a:extLst>
              </p:cNvPr>
              <p:cNvSpPr txBox="1"/>
              <p:nvPr/>
            </p:nvSpPr>
            <p:spPr>
              <a:xfrm>
                <a:off x="3496449" y="2955131"/>
                <a:ext cx="919162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3482ADD-9C5B-421D-8F60-D063913E8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49" y="2955131"/>
                <a:ext cx="919162" cy="353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8F6A817-3A03-4EE4-A11B-DE5D647F8B93}"/>
                  </a:ext>
                </a:extLst>
              </p:cNvPr>
              <p:cNvSpPr txBox="1"/>
              <p:nvPr/>
            </p:nvSpPr>
            <p:spPr>
              <a:xfrm>
                <a:off x="598983" y="2823150"/>
                <a:ext cx="14707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s-A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8F6A817-3A03-4EE4-A11B-DE5D647F8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83" y="2823150"/>
                <a:ext cx="147075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0B5ABC5-2D01-472B-A3D2-61E96CCFF74D}"/>
                  </a:ext>
                </a:extLst>
              </p:cNvPr>
              <p:cNvSpPr txBox="1"/>
              <p:nvPr/>
            </p:nvSpPr>
            <p:spPr>
              <a:xfrm>
                <a:off x="6395667" y="2955131"/>
                <a:ext cx="919162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A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  <m:sup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0B5ABC5-2D01-472B-A3D2-61E96CCFF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67" y="2955131"/>
                <a:ext cx="919162" cy="3539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86EF37A-869D-430D-B872-518651774416}"/>
                  </a:ext>
                </a:extLst>
              </p:cNvPr>
              <p:cNvSpPr txBox="1"/>
              <p:nvPr/>
            </p:nvSpPr>
            <p:spPr>
              <a:xfrm>
                <a:off x="4809738" y="2955131"/>
                <a:ext cx="91916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86EF37A-869D-430D-B872-518651774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2955131"/>
                <a:ext cx="91916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52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Software-</a:t>
            </a:r>
            <a:r>
              <a:rPr lang="es-AR" b="1" dirty="0" err="1"/>
              <a:t>Defined</a:t>
            </a:r>
            <a:r>
              <a:rPr lang="es-AR" b="1" dirty="0"/>
              <a:t> Radio (SDR)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6CA996-9C73-4003-8DDF-1841FF22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21" y="3011905"/>
            <a:ext cx="7908758" cy="22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8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E58C4FFA-57C3-4577-BF61-D35D9D630AF4}"/>
              </a:ext>
            </a:extLst>
          </p:cNvPr>
          <p:cNvSpPr txBox="1"/>
          <p:nvPr/>
        </p:nvSpPr>
        <p:spPr>
          <a:xfrm>
            <a:off x="2488064" y="2784141"/>
            <a:ext cx="3753345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x; 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2e6;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N 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1/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 = (0 : N-1)*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Sxx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est_DEP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/N;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 = (0 : N-1)*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5" y="2099360"/>
            <a:ext cx="69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Estimación de Densidad Espectral de Potencia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E87D868-C97E-4F10-8644-CB590E410E83}"/>
              </a:ext>
            </a:extLst>
          </p:cNvPr>
          <p:cNvSpPr txBox="1"/>
          <p:nvPr/>
        </p:nvSpPr>
        <p:spPr>
          <a:xfrm>
            <a:off x="709382" y="2673432"/>
            <a:ext cx="69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Tener en cuenta: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A65D040-C129-4644-B4FD-3FC7B462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982" y="1359691"/>
            <a:ext cx="3568175" cy="26761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CED03EA-24A8-4764-BF1A-A09F40E8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44981" y="4090710"/>
            <a:ext cx="3568173" cy="26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8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5" y="2099360"/>
            <a:ext cx="69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Estimación de Densidad Espectral de Potencia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1F8A9E9C-CB03-4705-9C88-AE91DB7E7A89}"/>
              </a:ext>
            </a:extLst>
          </p:cNvPr>
          <p:cNvSpPr txBox="1"/>
          <p:nvPr/>
        </p:nvSpPr>
        <p:spPr>
          <a:xfrm>
            <a:off x="2488064" y="2784141"/>
            <a:ext cx="3753345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x; 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2e6;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N 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1/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t = (0 : N-1)*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Sxx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est_DEP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/N;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Sxx_s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fftshift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Sxx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 = (-N/2 : N/2-1)*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E87D868-C97E-4F10-8644-CB590E410E83}"/>
              </a:ext>
            </a:extLst>
          </p:cNvPr>
          <p:cNvSpPr txBox="1"/>
          <p:nvPr/>
        </p:nvSpPr>
        <p:spPr>
          <a:xfrm>
            <a:off x="709382" y="2673432"/>
            <a:ext cx="69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Tener en cuenta: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A65D040-C129-4644-B4FD-3FC7B462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982" y="1359691"/>
            <a:ext cx="3568175" cy="26761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CED03EA-24A8-4764-BF1A-A09F40E8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44981" y="4090710"/>
            <a:ext cx="3568173" cy="26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37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5" y="2099360"/>
            <a:ext cx="69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Entrega: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1BA8E6-0BAD-41A2-B97E-C7A2B0B1216D}"/>
              </a:ext>
            </a:extLst>
          </p:cNvPr>
          <p:cNvSpPr txBox="1"/>
          <p:nvPr/>
        </p:nvSpPr>
        <p:spPr>
          <a:xfrm>
            <a:off x="2231134" y="2973927"/>
            <a:ext cx="925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dirty="0"/>
              <a:t>Informe en formato </a:t>
            </a:r>
            <a:r>
              <a:rPr lang="es-AR" dirty="0" err="1"/>
              <a:t>pdf</a:t>
            </a:r>
            <a:endParaRPr lang="es-AR" dirty="0"/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Función de Matlab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FM_DEMOD_ApellidoAlumno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(x, B1, N1, B2, N2, </a:t>
            </a:r>
            <a:r>
              <a:rPr lang="pt-BR" sz="18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pt-BR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cs typeface="Courier New" panose="02070309020205020404" pitchFamily="49" charset="0"/>
              </a:rPr>
              <a:t>Script de Matlab que inicialice los parámetros de entrada a la función: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927B66-75BD-49D2-9F80-154C45AF5E0A}"/>
              </a:ext>
            </a:extLst>
          </p:cNvPr>
          <p:cNvSpPr txBox="1"/>
          <p:nvPr/>
        </p:nvSpPr>
        <p:spPr>
          <a:xfrm>
            <a:off x="2535934" y="4117777"/>
            <a:ext cx="8335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clear;close</a:t>
            </a:r>
            <a:r>
              <a:rPr lang="es-A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all;clc</a:t>
            </a:r>
            <a:endParaRPr lang="es-A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x: se captura con el dongle o se carga de un archivo con muestras</a:t>
            </a:r>
          </a:p>
          <a:p>
            <a:r>
              <a:rPr lang="es-A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B1 = …;</a:t>
            </a:r>
          </a:p>
          <a:p>
            <a:r>
              <a:rPr lang="es-A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N1 = …;</a:t>
            </a:r>
          </a:p>
          <a:p>
            <a:r>
              <a:rPr lang="es-A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B2 = …;</a:t>
            </a:r>
          </a:p>
          <a:p>
            <a:r>
              <a:rPr lang="es-A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N2 = …;</a:t>
            </a:r>
          </a:p>
          <a:p>
            <a:r>
              <a:rPr lang="es-A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s-A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r>
              <a:rPr lang="es-A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AR" sz="12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z_out</a:t>
            </a:r>
            <a:r>
              <a:rPr lang="es-A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z_N2, z_B2, </a:t>
            </a:r>
            <a:r>
              <a:rPr lang="es-AR" sz="12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z_dis</a:t>
            </a:r>
            <a:r>
              <a:rPr lang="es-A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, y_N1, y_B1] = </a:t>
            </a:r>
            <a:r>
              <a:rPr lang="es-AR" sz="12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FM_DEMOD_ApellidoAlumno</a:t>
            </a:r>
            <a:r>
              <a:rPr lang="es-A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(x, B1, N1, B2, N2, </a:t>
            </a:r>
            <a:r>
              <a:rPr lang="es-AR" sz="12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s-AR" sz="12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A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1200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s-AR" sz="1200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plots</a:t>
            </a:r>
            <a:r>
              <a:rPr lang="es-AR" sz="1200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s-AR" sz="1200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DEPs</a:t>
            </a:r>
            <a:endParaRPr lang="es-AR" sz="1200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9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riángulo isósceles 114">
            <a:extLst>
              <a:ext uri="{FF2B5EF4-FFF2-40B4-BE49-F238E27FC236}">
                <a16:creationId xmlns:a16="http://schemas.microsoft.com/office/drawing/2014/main" id="{C6C4D85F-5968-46AD-9105-C51509B9C2D6}"/>
              </a:ext>
            </a:extLst>
          </p:cNvPr>
          <p:cNvSpPr/>
          <p:nvPr/>
        </p:nvSpPr>
        <p:spPr>
          <a:xfrm rot="16200000">
            <a:off x="9565952" y="3945204"/>
            <a:ext cx="332352" cy="13486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840CBCD1-BC44-4191-99AE-32E212874399}"/>
              </a:ext>
            </a:extLst>
          </p:cNvPr>
          <p:cNvCxnSpPr>
            <a:cxnSpLocks/>
          </p:cNvCxnSpPr>
          <p:nvPr/>
        </p:nvCxnSpPr>
        <p:spPr>
          <a:xfrm>
            <a:off x="7861005" y="3708526"/>
            <a:ext cx="258258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52246C65-50AE-42CB-9DAE-A3D85D378EAE}"/>
                  </a:ext>
                </a:extLst>
              </p:cNvPr>
              <p:cNvSpPr txBox="1"/>
              <p:nvPr/>
            </p:nvSpPr>
            <p:spPr>
              <a:xfrm>
                <a:off x="7805842" y="3346152"/>
                <a:ext cx="2155022" cy="366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52246C65-50AE-42CB-9DAE-A3D85D378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842" y="3346152"/>
                <a:ext cx="2155022" cy="366126"/>
              </a:xfrm>
              <a:prstGeom prst="rect">
                <a:avLst/>
              </a:prstGeom>
              <a:blipFill>
                <a:blip r:embed="rId2"/>
                <a:stretch>
                  <a:fillRect t="-1667"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CA8CF837-ACA0-4A6D-974E-6AC9B827513F}"/>
              </a:ext>
            </a:extLst>
          </p:cNvPr>
          <p:cNvCxnSpPr>
            <a:cxnSpLocks/>
          </p:cNvCxnSpPr>
          <p:nvPr/>
        </p:nvCxnSpPr>
        <p:spPr>
          <a:xfrm>
            <a:off x="6601938" y="3708526"/>
            <a:ext cx="684171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Software-</a:t>
            </a:r>
            <a:r>
              <a:rPr lang="es-AR" b="1" dirty="0" err="1"/>
              <a:t>Defined</a:t>
            </a:r>
            <a:r>
              <a:rPr lang="es-AR" b="1" dirty="0"/>
              <a:t> Radio (SDR)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D30BE8D-41BD-4F84-BA3F-8CB9C3B40DF7}"/>
              </a:ext>
            </a:extLst>
          </p:cNvPr>
          <p:cNvCxnSpPr>
            <a:cxnSpLocks/>
          </p:cNvCxnSpPr>
          <p:nvPr/>
        </p:nvCxnSpPr>
        <p:spPr>
          <a:xfrm flipV="1">
            <a:off x="4430556" y="3129914"/>
            <a:ext cx="0" cy="39711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B2E65B2B-459F-465A-8F45-854F7F9A8442}"/>
              </a:ext>
            </a:extLst>
          </p:cNvPr>
          <p:cNvGrpSpPr/>
          <p:nvPr/>
        </p:nvGrpSpPr>
        <p:grpSpPr>
          <a:xfrm>
            <a:off x="4051083" y="3363615"/>
            <a:ext cx="758947" cy="307777"/>
            <a:chOff x="4039896" y="3743842"/>
            <a:chExt cx="758947" cy="307777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C340EC8-9848-461B-B074-B25C1ED9BD14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C49371CD-B67C-4ACD-922B-903AE75850F9}"/>
                    </a:ext>
                  </a:extLst>
                </p:cNvPr>
                <p:cNvSpPr/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7D1331C5-DA63-4843-8940-D550B870B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7AB33B6-C02B-4F94-97DA-86774232B439}"/>
              </a:ext>
            </a:extLst>
          </p:cNvPr>
          <p:cNvCxnSpPr>
            <a:cxnSpLocks/>
          </p:cNvCxnSpPr>
          <p:nvPr/>
        </p:nvCxnSpPr>
        <p:spPr>
          <a:xfrm>
            <a:off x="4493040" y="3025197"/>
            <a:ext cx="79097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5BCF6EE-ED4C-4080-A5F1-399DC46D2C2A}"/>
              </a:ext>
            </a:extLst>
          </p:cNvPr>
          <p:cNvGrpSpPr/>
          <p:nvPr/>
        </p:nvGrpSpPr>
        <p:grpSpPr>
          <a:xfrm>
            <a:off x="5333975" y="2774220"/>
            <a:ext cx="500577" cy="515752"/>
            <a:chOff x="4832013" y="5073743"/>
            <a:chExt cx="748554" cy="771247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D5F8C18-0896-453A-B01B-B0737F06F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836203" y="5073743"/>
              <a:ext cx="728153" cy="764561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408A01C-40A9-4DD0-98B2-97BBF0162F21}"/>
                </a:ext>
              </a:extLst>
            </p:cNvPr>
            <p:cNvSpPr/>
            <p:nvPr/>
          </p:nvSpPr>
          <p:spPr>
            <a:xfrm>
              <a:off x="4832013" y="5073744"/>
              <a:ext cx="748554" cy="771246"/>
            </a:xfrm>
            <a:prstGeom prst="rect">
              <a:avLst/>
            </a:prstGeom>
            <a:noFill/>
            <a:ln w="4445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00B5ABE-CB6A-4820-B24F-D7A570AA2CC3}"/>
              </a:ext>
            </a:extLst>
          </p:cNvPr>
          <p:cNvSpPr/>
          <p:nvPr/>
        </p:nvSpPr>
        <p:spPr>
          <a:xfrm>
            <a:off x="5284017" y="2758953"/>
            <a:ext cx="571957" cy="511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0D7DD9A-5170-48A6-98EE-7FB21B3AD7AA}"/>
              </a:ext>
            </a:extLst>
          </p:cNvPr>
          <p:cNvGrpSpPr/>
          <p:nvPr/>
        </p:nvGrpSpPr>
        <p:grpSpPr>
          <a:xfrm>
            <a:off x="4046478" y="2858611"/>
            <a:ext cx="758947" cy="307777"/>
            <a:chOff x="4039896" y="3740668"/>
            <a:chExt cx="758947" cy="307777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8BD78AC-79D1-4B97-B2F9-6CFFCCA66ED8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727C6AD0-04D3-40D0-9E26-A6F1B74F4302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8D750586-F820-4134-A568-09DC6D059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A1B053F-48C5-42E4-8F9F-61089024D124}"/>
              </a:ext>
            </a:extLst>
          </p:cNvPr>
          <p:cNvCxnSpPr>
            <a:cxnSpLocks/>
          </p:cNvCxnSpPr>
          <p:nvPr/>
        </p:nvCxnSpPr>
        <p:spPr>
          <a:xfrm>
            <a:off x="3619494" y="3025197"/>
            <a:ext cx="70646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1312784-7E14-415C-8FB4-1CF5EB4B8DD3}"/>
                  </a:ext>
                </a:extLst>
              </p:cNvPr>
              <p:cNvSpPr txBox="1"/>
              <p:nvPr/>
            </p:nvSpPr>
            <p:spPr>
              <a:xfrm>
                <a:off x="3989336" y="3708526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1312784-7E14-415C-8FB4-1CF5EB4B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336" y="3708526"/>
                <a:ext cx="816089" cy="338554"/>
              </a:xfrm>
              <a:prstGeom prst="rect">
                <a:avLst/>
              </a:prstGeom>
              <a:blipFill>
                <a:blip r:embed="rId11"/>
                <a:stretch>
                  <a:fillRect r="-38060" b="-10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8EE503D-51FB-4B43-9622-BB9D33BB27D3}"/>
                  </a:ext>
                </a:extLst>
              </p:cNvPr>
              <p:cNvSpPr txBox="1"/>
              <p:nvPr/>
            </p:nvSpPr>
            <p:spPr>
              <a:xfrm>
                <a:off x="2218995" y="3517503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8EE503D-51FB-4B43-9622-BB9D33BB2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995" y="3517503"/>
                <a:ext cx="81608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F8F0511-AFE5-48B8-8379-DB24D6F2F13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855974" y="3014593"/>
            <a:ext cx="748348" cy="106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72CBC28-3249-4809-85F0-76958C7E767E}"/>
                  </a:ext>
                </a:extLst>
              </p:cNvPr>
              <p:cNvSpPr txBox="1"/>
              <p:nvPr/>
            </p:nvSpPr>
            <p:spPr>
              <a:xfrm>
                <a:off x="5842860" y="2648513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72CBC28-3249-4809-85F0-76958C7E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860" y="2648513"/>
                <a:ext cx="81608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CB92CEC-946A-47D5-A5BE-C5E59D38AE8F}"/>
              </a:ext>
            </a:extLst>
          </p:cNvPr>
          <p:cNvCxnSpPr>
            <a:cxnSpLocks/>
          </p:cNvCxnSpPr>
          <p:nvPr/>
        </p:nvCxnSpPr>
        <p:spPr>
          <a:xfrm flipV="1">
            <a:off x="3617756" y="3019898"/>
            <a:ext cx="0" cy="140164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08D0F5C-483C-433A-BF21-2CFEF60B53BE}"/>
              </a:ext>
            </a:extLst>
          </p:cNvPr>
          <p:cNvCxnSpPr>
            <a:cxnSpLocks/>
          </p:cNvCxnSpPr>
          <p:nvPr/>
        </p:nvCxnSpPr>
        <p:spPr>
          <a:xfrm flipV="1">
            <a:off x="4430556" y="4526255"/>
            <a:ext cx="0" cy="39711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B18F742-B5A5-4CB6-BF46-25F33241CC8E}"/>
              </a:ext>
            </a:extLst>
          </p:cNvPr>
          <p:cNvGrpSpPr/>
          <p:nvPr/>
        </p:nvGrpSpPr>
        <p:grpSpPr>
          <a:xfrm>
            <a:off x="4051083" y="4759956"/>
            <a:ext cx="758947" cy="307777"/>
            <a:chOff x="4039896" y="3743842"/>
            <a:chExt cx="758947" cy="307777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47D3D75D-C7F3-416A-AB70-B7FC87744A18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0232419F-ED75-41C8-A760-18EFA07B9D0C}"/>
                    </a:ext>
                  </a:extLst>
                </p:cNvPr>
                <p:cNvSpPr/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7D1331C5-DA63-4843-8940-D550B870B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3842"/>
                  <a:ext cx="75894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B6728D3-DE60-4018-A883-B5203C410D58}"/>
              </a:ext>
            </a:extLst>
          </p:cNvPr>
          <p:cNvCxnSpPr>
            <a:cxnSpLocks/>
          </p:cNvCxnSpPr>
          <p:nvPr/>
        </p:nvCxnSpPr>
        <p:spPr>
          <a:xfrm>
            <a:off x="4493040" y="4421538"/>
            <a:ext cx="79097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upo 43">
            <a:extLst>
              <a:ext uri="{FF2B5EF4-FFF2-40B4-BE49-F238E27FC236}">
                <a16:creationId xmlns:a16="http://schemas.microsoft.com/office/drawing/2014/main" id="{2F1FC565-1290-4AA3-96DE-58254678E00A}"/>
              </a:ext>
            </a:extLst>
          </p:cNvPr>
          <p:cNvGrpSpPr/>
          <p:nvPr/>
        </p:nvGrpSpPr>
        <p:grpSpPr>
          <a:xfrm>
            <a:off x="4046478" y="4254952"/>
            <a:ext cx="758947" cy="307777"/>
            <a:chOff x="4039896" y="3740668"/>
            <a:chExt cx="758947" cy="307777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7E5CD9D-75C8-4CE0-B07E-74A3A58B1080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ángulo 45">
                  <a:extLst>
                    <a:ext uri="{FF2B5EF4-FFF2-40B4-BE49-F238E27FC236}">
                      <a16:creationId xmlns:a16="http://schemas.microsoft.com/office/drawing/2014/main" id="{DEA31F3A-7CD7-4B22-B969-C3798CDBAF7F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8D750586-F820-4134-A568-09DC6D059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E313678-F977-492F-8083-6281DD94B60B}"/>
              </a:ext>
            </a:extLst>
          </p:cNvPr>
          <p:cNvCxnSpPr>
            <a:cxnSpLocks/>
          </p:cNvCxnSpPr>
          <p:nvPr/>
        </p:nvCxnSpPr>
        <p:spPr>
          <a:xfrm>
            <a:off x="3617756" y="4421538"/>
            <a:ext cx="708205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DAAB82E-BE18-4EC1-B764-1B2760363D65}"/>
                  </a:ext>
                </a:extLst>
              </p:cNvPr>
              <p:cNvSpPr txBox="1"/>
              <p:nvPr/>
            </p:nvSpPr>
            <p:spPr>
              <a:xfrm>
                <a:off x="3989336" y="5104867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AR" sz="1600" b="0" i="0" smtClean="0">
                              <a:latin typeface="Cambria Math" panose="02040503050406030204" pitchFamily="18" charset="0"/>
                            </a:rPr>
                            <m:t>en</m:t>
                          </m:r>
                        </m:fName>
                        <m:e>
                          <m:d>
                            <m: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DAAB82E-BE18-4EC1-B764-1B276036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336" y="5104867"/>
                <a:ext cx="816089" cy="338554"/>
              </a:xfrm>
              <a:prstGeom prst="rect">
                <a:avLst/>
              </a:prstGeom>
              <a:blipFill>
                <a:blip r:embed="rId14"/>
                <a:stretch>
                  <a:fillRect r="-39552" b="-10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BFCE3C3C-CDD0-4419-AD66-C163F398B688}"/>
              </a:ext>
            </a:extLst>
          </p:cNvPr>
          <p:cNvCxnSpPr>
            <a:cxnSpLocks/>
          </p:cNvCxnSpPr>
          <p:nvPr/>
        </p:nvCxnSpPr>
        <p:spPr>
          <a:xfrm>
            <a:off x="5855974" y="4410934"/>
            <a:ext cx="748348" cy="106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19E8FB15-8BD4-4742-9884-82DB2122381E}"/>
                  </a:ext>
                </a:extLst>
              </p:cNvPr>
              <p:cNvSpPr txBox="1"/>
              <p:nvPr/>
            </p:nvSpPr>
            <p:spPr>
              <a:xfrm>
                <a:off x="5842860" y="4044854"/>
                <a:ext cx="816089" cy="355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19E8FB15-8BD4-4742-9884-82DB2122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860" y="4044854"/>
                <a:ext cx="816089" cy="355995"/>
              </a:xfrm>
              <a:prstGeom prst="rect">
                <a:avLst/>
              </a:prstGeom>
              <a:blipFill>
                <a:blip r:embed="rId1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FA19721-36EB-417E-AB44-1EC88EEBBD68}"/>
              </a:ext>
            </a:extLst>
          </p:cNvPr>
          <p:cNvCxnSpPr>
            <a:cxnSpLocks/>
          </p:cNvCxnSpPr>
          <p:nvPr/>
        </p:nvCxnSpPr>
        <p:spPr>
          <a:xfrm>
            <a:off x="2911289" y="3708526"/>
            <a:ext cx="706467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86D4952-9154-424C-9BB7-B8D6CB7134F7}"/>
              </a:ext>
            </a:extLst>
          </p:cNvPr>
          <p:cNvCxnSpPr>
            <a:cxnSpLocks/>
          </p:cNvCxnSpPr>
          <p:nvPr/>
        </p:nvCxnSpPr>
        <p:spPr>
          <a:xfrm flipV="1">
            <a:off x="6604322" y="3019898"/>
            <a:ext cx="0" cy="140164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1" name="Grupo 60">
            <a:extLst>
              <a:ext uri="{FF2B5EF4-FFF2-40B4-BE49-F238E27FC236}">
                <a16:creationId xmlns:a16="http://schemas.microsoft.com/office/drawing/2014/main" id="{5B34BBEC-9834-433D-8F77-ED8CAD35FCB9}"/>
              </a:ext>
            </a:extLst>
          </p:cNvPr>
          <p:cNvGrpSpPr/>
          <p:nvPr/>
        </p:nvGrpSpPr>
        <p:grpSpPr>
          <a:xfrm>
            <a:off x="6224848" y="3542805"/>
            <a:ext cx="758947" cy="307777"/>
            <a:chOff x="4039896" y="3740668"/>
            <a:chExt cx="758947" cy="307777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460CBACD-AD68-4F11-8C41-96C11C747772}"/>
                </a:ext>
              </a:extLst>
            </p:cNvPr>
            <p:cNvSpPr/>
            <p:nvPr/>
          </p:nvSpPr>
          <p:spPr>
            <a:xfrm>
              <a:off x="4319379" y="3810164"/>
              <a:ext cx="195215" cy="195215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D15DBEC4-C353-4CF9-8A6F-4165C4EF551B}"/>
                    </a:ext>
                  </a:extLst>
                </p:cNvPr>
                <p:cNvSpPr/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D15DBEC4-C353-4CF9-8A6F-4165C4EF55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896" y="3740668"/>
                  <a:ext cx="758947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Elipse 66">
            <a:extLst>
              <a:ext uri="{FF2B5EF4-FFF2-40B4-BE49-F238E27FC236}">
                <a16:creationId xmlns:a16="http://schemas.microsoft.com/office/drawing/2014/main" id="{E62E5B99-4ABA-4459-8CB7-5EDA6F232965}"/>
              </a:ext>
            </a:extLst>
          </p:cNvPr>
          <p:cNvSpPr/>
          <p:nvPr/>
        </p:nvSpPr>
        <p:spPr>
          <a:xfrm>
            <a:off x="6566424" y="4016304"/>
            <a:ext cx="71028" cy="71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C97807AA-8E67-47A1-9057-F87580F465BE}"/>
                  </a:ext>
                </a:extLst>
              </p:cNvPr>
              <p:cNvSpPr txBox="1"/>
              <p:nvPr/>
            </p:nvSpPr>
            <p:spPr>
              <a:xfrm>
                <a:off x="6330192" y="3859162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C97807AA-8E67-47A1-9057-F87580F46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192" y="3859162"/>
                <a:ext cx="816089" cy="338554"/>
              </a:xfrm>
              <a:prstGeom prst="rect">
                <a:avLst/>
              </a:prstGeom>
              <a:blipFill>
                <a:blip r:embed="rId1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upo 105">
            <a:extLst>
              <a:ext uri="{FF2B5EF4-FFF2-40B4-BE49-F238E27FC236}">
                <a16:creationId xmlns:a16="http://schemas.microsoft.com/office/drawing/2014/main" id="{D6CD6A9A-7D9C-496E-AEE0-A1D0A02EA19D}"/>
              </a:ext>
            </a:extLst>
          </p:cNvPr>
          <p:cNvGrpSpPr/>
          <p:nvPr/>
        </p:nvGrpSpPr>
        <p:grpSpPr>
          <a:xfrm>
            <a:off x="7221618" y="3453596"/>
            <a:ext cx="727318" cy="511280"/>
            <a:chOff x="7722446" y="4023985"/>
            <a:chExt cx="727318" cy="511280"/>
          </a:xfrm>
          <a:noFill/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B03A9508-409E-4695-A4B8-1354AAF12723}"/>
                </a:ext>
              </a:extLst>
            </p:cNvPr>
            <p:cNvSpPr/>
            <p:nvPr/>
          </p:nvSpPr>
          <p:spPr>
            <a:xfrm>
              <a:off x="7794115" y="4023985"/>
              <a:ext cx="571957" cy="5112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B79BF137-8D8A-4640-B1BA-AED0F97E6197}"/>
                </a:ext>
              </a:extLst>
            </p:cNvPr>
            <p:cNvSpPr txBox="1"/>
            <p:nvPr/>
          </p:nvSpPr>
          <p:spPr>
            <a:xfrm>
              <a:off x="7722446" y="4094249"/>
              <a:ext cx="72731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ADC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8A9D6DA3-64E4-46DB-9D89-873749DE20C0}"/>
                  </a:ext>
                </a:extLst>
              </p:cNvPr>
              <p:cNvSpPr txBox="1"/>
              <p:nvPr/>
            </p:nvSpPr>
            <p:spPr>
              <a:xfrm>
                <a:off x="6714155" y="3348533"/>
                <a:ext cx="571954" cy="343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8A9D6DA3-64E4-46DB-9D89-873749DE2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155" y="3348533"/>
                <a:ext cx="571954" cy="343043"/>
              </a:xfrm>
              <a:prstGeom prst="rect">
                <a:avLst/>
              </a:prstGeom>
              <a:blipFill>
                <a:blip r:embed="rId18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81D15401-739B-409C-9D6C-A65CA74B2BB4}"/>
              </a:ext>
            </a:extLst>
          </p:cNvPr>
          <p:cNvCxnSpPr>
            <a:cxnSpLocks/>
          </p:cNvCxnSpPr>
          <p:nvPr/>
        </p:nvCxnSpPr>
        <p:spPr>
          <a:xfrm flipV="1">
            <a:off x="8119263" y="3703764"/>
            <a:ext cx="0" cy="31254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35E88009-20F5-440D-8454-6984B7D497AF}"/>
              </a:ext>
            </a:extLst>
          </p:cNvPr>
          <p:cNvCxnSpPr>
            <a:cxnSpLocks/>
          </p:cNvCxnSpPr>
          <p:nvPr/>
        </p:nvCxnSpPr>
        <p:spPr>
          <a:xfrm>
            <a:off x="8119263" y="4011350"/>
            <a:ext cx="684171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1AFFDC71-489B-4B1F-9F82-6B36059BD0E0}"/>
              </a:ext>
            </a:extLst>
          </p:cNvPr>
          <p:cNvGrpSpPr/>
          <p:nvPr/>
        </p:nvGrpSpPr>
        <p:grpSpPr>
          <a:xfrm>
            <a:off x="8728587" y="3755710"/>
            <a:ext cx="727318" cy="511280"/>
            <a:chOff x="9236593" y="4326099"/>
            <a:chExt cx="727318" cy="511280"/>
          </a:xfrm>
        </p:grpSpPr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5DF597F1-EDDC-4B77-8FF4-3B05411990A0}"/>
                </a:ext>
              </a:extLst>
            </p:cNvPr>
            <p:cNvSpPr/>
            <p:nvPr/>
          </p:nvSpPr>
          <p:spPr>
            <a:xfrm>
              <a:off x="9308262" y="4326099"/>
              <a:ext cx="571957" cy="511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A5DCF58B-F8E3-4307-BB9B-45F5F06C91BB}"/>
                </a:ext>
              </a:extLst>
            </p:cNvPr>
            <p:cNvSpPr txBox="1"/>
            <p:nvPr/>
          </p:nvSpPr>
          <p:spPr>
            <a:xfrm>
              <a:off x="9236593" y="4396363"/>
              <a:ext cx="727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PC</a:t>
              </a:r>
            </a:p>
          </p:txBody>
        </p:sp>
      </p:grp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B43993FB-2BF2-4625-A935-F4BC2E4A97A9}"/>
              </a:ext>
            </a:extLst>
          </p:cNvPr>
          <p:cNvCxnSpPr>
            <a:cxnSpLocks/>
          </p:cNvCxnSpPr>
          <p:nvPr/>
        </p:nvCxnSpPr>
        <p:spPr>
          <a:xfrm>
            <a:off x="9372213" y="4011350"/>
            <a:ext cx="292481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5FE5C10B-C29E-437A-A2F9-792C365D3DA6}"/>
              </a:ext>
            </a:extLst>
          </p:cNvPr>
          <p:cNvSpPr/>
          <p:nvPr/>
        </p:nvSpPr>
        <p:spPr>
          <a:xfrm>
            <a:off x="9664694" y="3942079"/>
            <a:ext cx="45719" cy="14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B5B05D6F-66DA-4ADF-A64F-52B713D1A7B9}"/>
              </a:ext>
            </a:extLst>
          </p:cNvPr>
          <p:cNvGrpSpPr/>
          <p:nvPr/>
        </p:nvGrpSpPr>
        <p:grpSpPr>
          <a:xfrm>
            <a:off x="5333975" y="4170561"/>
            <a:ext cx="500577" cy="515752"/>
            <a:chOff x="4832013" y="5073743"/>
            <a:chExt cx="748554" cy="771247"/>
          </a:xfrm>
        </p:grpSpPr>
        <p:pic>
          <p:nvPicPr>
            <p:cNvPr id="120" name="Imagen 119">
              <a:extLst>
                <a:ext uri="{FF2B5EF4-FFF2-40B4-BE49-F238E27FC236}">
                  <a16:creationId xmlns:a16="http://schemas.microsoft.com/office/drawing/2014/main" id="{4C28D7DD-8289-4446-9A90-6557E5232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836203" y="5073743"/>
              <a:ext cx="728153" cy="764561"/>
            </a:xfrm>
            <a:prstGeom prst="rect">
              <a:avLst/>
            </a:prstGeom>
          </p:spPr>
        </p:pic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88078F1C-34EF-493B-8286-48D09399E93A}"/>
                </a:ext>
              </a:extLst>
            </p:cNvPr>
            <p:cNvSpPr/>
            <p:nvPr/>
          </p:nvSpPr>
          <p:spPr>
            <a:xfrm>
              <a:off x="4832013" y="5073744"/>
              <a:ext cx="748554" cy="771246"/>
            </a:xfrm>
            <a:prstGeom prst="rect">
              <a:avLst/>
            </a:prstGeom>
            <a:noFill/>
            <a:ln w="4445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016E619D-8D4E-47B4-A3BA-E98DD6433D8C}"/>
              </a:ext>
            </a:extLst>
          </p:cNvPr>
          <p:cNvSpPr/>
          <p:nvPr/>
        </p:nvSpPr>
        <p:spPr>
          <a:xfrm>
            <a:off x="5284017" y="4155294"/>
            <a:ext cx="571957" cy="511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352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9301EB-5178-43F4-8472-770E538A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738321"/>
            <a:ext cx="65817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8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5" y="2387036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Filtrado pasa-bajos (LPF):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9FD184-3D81-4386-93E7-858A795D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421" y="2300201"/>
            <a:ext cx="3924848" cy="543001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0555FA1A-A8D7-4B72-A512-C76CE05137E0}"/>
              </a:ext>
            </a:extLst>
          </p:cNvPr>
          <p:cNvGrpSpPr/>
          <p:nvPr/>
        </p:nvGrpSpPr>
        <p:grpSpPr>
          <a:xfrm>
            <a:off x="4805118" y="4316982"/>
            <a:ext cx="1208943" cy="1205719"/>
            <a:chOff x="4832013" y="5073744"/>
            <a:chExt cx="771159" cy="777285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20573A11-214D-47F9-9617-B07C9FE58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875019" y="5086468"/>
              <a:ext cx="728153" cy="764561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9C7D61C-7647-442D-9C7A-705C7347674E}"/>
                </a:ext>
              </a:extLst>
            </p:cNvPr>
            <p:cNvSpPr/>
            <p:nvPr/>
          </p:nvSpPr>
          <p:spPr>
            <a:xfrm>
              <a:off x="4832013" y="5073744"/>
              <a:ext cx="748554" cy="771246"/>
            </a:xfrm>
            <a:prstGeom prst="rect">
              <a:avLst/>
            </a:prstGeom>
            <a:noFill/>
            <a:ln w="4445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FF47CE3-84D9-454A-8F72-455DE01448EA}"/>
              </a:ext>
            </a:extLst>
          </p:cNvPr>
          <p:cNvSpPr/>
          <p:nvPr/>
        </p:nvSpPr>
        <p:spPr>
          <a:xfrm>
            <a:off x="4755159" y="4307615"/>
            <a:ext cx="1340841" cy="1185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BDE1051-4497-4932-B61F-BA70077B7E21}"/>
              </a:ext>
            </a:extLst>
          </p:cNvPr>
          <p:cNvCxnSpPr>
            <a:cxnSpLocks/>
          </p:cNvCxnSpPr>
          <p:nvPr/>
        </p:nvCxnSpPr>
        <p:spPr>
          <a:xfrm>
            <a:off x="4048692" y="4945437"/>
            <a:ext cx="70646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372658C-45DE-4A73-AC8B-D9AE5F315293}"/>
                  </a:ext>
                </a:extLst>
              </p:cNvPr>
              <p:cNvSpPr txBox="1"/>
              <p:nvPr/>
            </p:nvSpPr>
            <p:spPr>
              <a:xfrm>
                <a:off x="3316275" y="4776160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372658C-45DE-4A73-AC8B-D9AE5F315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275" y="4776160"/>
                <a:ext cx="81608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B9322C5-5A5B-49D2-86BE-94CA93CC376E}"/>
                  </a:ext>
                </a:extLst>
              </p:cNvPr>
              <p:cNvSpPr txBox="1"/>
              <p:nvPr/>
            </p:nvSpPr>
            <p:spPr>
              <a:xfrm>
                <a:off x="6919845" y="4776160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B9322C5-5A5B-49D2-86BE-94CA93CC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845" y="4776160"/>
                <a:ext cx="81608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68B5E52-BDF3-47E3-BB94-5FD12601A4FC}"/>
              </a:ext>
            </a:extLst>
          </p:cNvPr>
          <p:cNvCxnSpPr>
            <a:cxnSpLocks/>
          </p:cNvCxnSpPr>
          <p:nvPr/>
        </p:nvCxnSpPr>
        <p:spPr>
          <a:xfrm>
            <a:off x="6096000" y="4945437"/>
            <a:ext cx="70646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4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231135" y="2387036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Filtrado pasa-bajos (LPF):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9FD184-3D81-4386-93E7-858A795D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421" y="2300201"/>
            <a:ext cx="3924848" cy="543001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0555FA1A-A8D7-4B72-A512-C76CE05137E0}"/>
              </a:ext>
            </a:extLst>
          </p:cNvPr>
          <p:cNvGrpSpPr/>
          <p:nvPr/>
        </p:nvGrpSpPr>
        <p:grpSpPr>
          <a:xfrm>
            <a:off x="4805118" y="4316982"/>
            <a:ext cx="1208943" cy="1205719"/>
            <a:chOff x="4832013" y="5073744"/>
            <a:chExt cx="771159" cy="777285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20573A11-214D-47F9-9617-B07C9FE58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875019" y="5086468"/>
              <a:ext cx="728153" cy="764561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9C7D61C-7647-442D-9C7A-705C7347674E}"/>
                </a:ext>
              </a:extLst>
            </p:cNvPr>
            <p:cNvSpPr/>
            <p:nvPr/>
          </p:nvSpPr>
          <p:spPr>
            <a:xfrm>
              <a:off x="4832013" y="5073744"/>
              <a:ext cx="748554" cy="771246"/>
            </a:xfrm>
            <a:prstGeom prst="rect">
              <a:avLst/>
            </a:prstGeom>
            <a:noFill/>
            <a:ln w="4445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FF47CE3-84D9-454A-8F72-455DE01448EA}"/>
              </a:ext>
            </a:extLst>
          </p:cNvPr>
          <p:cNvSpPr/>
          <p:nvPr/>
        </p:nvSpPr>
        <p:spPr>
          <a:xfrm>
            <a:off x="4755159" y="4307615"/>
            <a:ext cx="1340841" cy="1185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BDE1051-4497-4932-B61F-BA70077B7E21}"/>
              </a:ext>
            </a:extLst>
          </p:cNvPr>
          <p:cNvCxnSpPr>
            <a:cxnSpLocks/>
          </p:cNvCxnSpPr>
          <p:nvPr/>
        </p:nvCxnSpPr>
        <p:spPr>
          <a:xfrm>
            <a:off x="4048692" y="4945437"/>
            <a:ext cx="70646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68B5E52-BDF3-47E3-BB94-5FD12601A4FC}"/>
              </a:ext>
            </a:extLst>
          </p:cNvPr>
          <p:cNvCxnSpPr>
            <a:cxnSpLocks/>
          </p:cNvCxnSpPr>
          <p:nvPr/>
        </p:nvCxnSpPr>
        <p:spPr>
          <a:xfrm>
            <a:off x="6096000" y="4945437"/>
            <a:ext cx="70646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BFE6F752-B457-488C-87A9-279A08C252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82064" y="5569785"/>
            <a:ext cx="1038370" cy="63826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0BDD3E-0B9E-4758-92FF-DE2CE2195F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65160" y="3318768"/>
            <a:ext cx="3331950" cy="249896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9F0F1F5-C473-4613-994B-BCAC941BA8A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216294" y="3318768"/>
            <a:ext cx="3331950" cy="24989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69BDD41-8BF7-4017-827A-21CBE7591B05}"/>
                  </a:ext>
                </a:extLst>
              </p:cNvPr>
              <p:cNvSpPr txBox="1"/>
              <p:nvPr/>
            </p:nvSpPr>
            <p:spPr>
              <a:xfrm>
                <a:off x="3880381" y="4531014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69BDD41-8BF7-4017-827A-21CBE759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81" y="4531014"/>
                <a:ext cx="81608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ED5B1AE-728D-4271-B04F-589C5E35F7C6}"/>
                  </a:ext>
                </a:extLst>
              </p:cNvPr>
              <p:cNvSpPr txBox="1"/>
              <p:nvPr/>
            </p:nvSpPr>
            <p:spPr>
              <a:xfrm>
                <a:off x="6163420" y="4531014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ED5B1AE-728D-4271-B04F-589C5E35F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20" y="4531014"/>
                <a:ext cx="81608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08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775742" y="2387036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Diezmado: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FF47CE3-84D9-454A-8F72-455DE01448EA}"/>
              </a:ext>
            </a:extLst>
          </p:cNvPr>
          <p:cNvSpPr/>
          <p:nvPr/>
        </p:nvSpPr>
        <p:spPr>
          <a:xfrm>
            <a:off x="4755159" y="4307615"/>
            <a:ext cx="1340841" cy="1185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BDE1051-4497-4932-B61F-BA70077B7E21}"/>
              </a:ext>
            </a:extLst>
          </p:cNvPr>
          <p:cNvCxnSpPr>
            <a:cxnSpLocks/>
          </p:cNvCxnSpPr>
          <p:nvPr/>
        </p:nvCxnSpPr>
        <p:spPr>
          <a:xfrm>
            <a:off x="4048692" y="4945437"/>
            <a:ext cx="70646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B9322C5-5A5B-49D2-86BE-94CA93CC376E}"/>
                  </a:ext>
                </a:extLst>
              </p:cNvPr>
              <p:cNvSpPr txBox="1"/>
              <p:nvPr/>
            </p:nvSpPr>
            <p:spPr>
              <a:xfrm>
                <a:off x="6919845" y="4776160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B9322C5-5A5B-49D2-86BE-94CA93CC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845" y="4776160"/>
                <a:ext cx="81608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68B5E52-BDF3-47E3-BB94-5FD12601A4FC}"/>
              </a:ext>
            </a:extLst>
          </p:cNvPr>
          <p:cNvCxnSpPr>
            <a:cxnSpLocks/>
          </p:cNvCxnSpPr>
          <p:nvPr/>
        </p:nvCxnSpPr>
        <p:spPr>
          <a:xfrm>
            <a:off x="6096000" y="4945437"/>
            <a:ext cx="70646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E009A6F-B6EB-4682-8399-5F67405F6CAC}"/>
                  </a:ext>
                </a:extLst>
              </p:cNvPr>
              <p:cNvSpPr txBox="1"/>
              <p:nvPr/>
            </p:nvSpPr>
            <p:spPr>
              <a:xfrm>
                <a:off x="5061408" y="4731328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E009A6F-B6EB-4682-8399-5F67405F6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08" y="4731328"/>
                <a:ext cx="81608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54D9ECC-A402-4CFE-A470-19483AC17AEE}"/>
              </a:ext>
            </a:extLst>
          </p:cNvPr>
          <p:cNvCxnSpPr>
            <a:cxnSpLocks/>
          </p:cNvCxnSpPr>
          <p:nvPr/>
        </p:nvCxnSpPr>
        <p:spPr>
          <a:xfrm flipV="1">
            <a:off x="5249706" y="4717599"/>
            <a:ext cx="0" cy="397115"/>
          </a:xfrm>
          <a:prstGeom prst="line">
            <a:avLst/>
          </a:prstGeom>
          <a:ln>
            <a:headEnd type="triangle" w="sm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9C0E827-C286-4480-95BE-DD9653F8DC04}"/>
                  </a:ext>
                </a:extLst>
              </p:cNvPr>
              <p:cNvSpPr txBox="1"/>
              <p:nvPr/>
            </p:nvSpPr>
            <p:spPr>
              <a:xfrm>
                <a:off x="3283752" y="4776160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9C0E827-C286-4480-95BE-DD9653F8D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52" y="4776160"/>
                <a:ext cx="81608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AF6C5C29-1F8F-42C8-8373-18B53BC21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916" y="2404991"/>
            <a:ext cx="2591162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2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87CB2-73A4-4270-A93F-06E4EBB756BD}"/>
              </a:ext>
            </a:extLst>
          </p:cNvPr>
          <p:cNvSpPr txBox="1"/>
          <p:nvPr/>
        </p:nvSpPr>
        <p:spPr>
          <a:xfrm>
            <a:off x="2775742" y="2387036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Diezmado: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B9322C5-5A5B-49D2-86BE-94CA93CC376E}"/>
                  </a:ext>
                </a:extLst>
              </p:cNvPr>
              <p:cNvSpPr txBox="1"/>
              <p:nvPr/>
            </p:nvSpPr>
            <p:spPr>
              <a:xfrm>
                <a:off x="6919845" y="4776160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B9322C5-5A5B-49D2-86BE-94CA93CC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845" y="4776160"/>
                <a:ext cx="81608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68B5E52-BDF3-47E3-BB94-5FD12601A4FC}"/>
              </a:ext>
            </a:extLst>
          </p:cNvPr>
          <p:cNvCxnSpPr>
            <a:cxnSpLocks/>
          </p:cNvCxnSpPr>
          <p:nvPr/>
        </p:nvCxnSpPr>
        <p:spPr>
          <a:xfrm>
            <a:off x="6096000" y="4945437"/>
            <a:ext cx="70646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9C0E827-C286-4480-95BE-DD9653F8DC04}"/>
                  </a:ext>
                </a:extLst>
              </p:cNvPr>
              <p:cNvSpPr txBox="1"/>
              <p:nvPr/>
            </p:nvSpPr>
            <p:spPr>
              <a:xfrm>
                <a:off x="3283752" y="4776160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9C0E827-C286-4480-95BE-DD9653F8D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52" y="4776160"/>
                <a:ext cx="81608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AF6C5C29-1F8F-42C8-8373-18B53BC21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916" y="2404991"/>
            <a:ext cx="2591162" cy="333422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099B8EE1-465F-4CFD-AC9E-5F6891863D0D}"/>
              </a:ext>
            </a:extLst>
          </p:cNvPr>
          <p:cNvGrpSpPr/>
          <p:nvPr/>
        </p:nvGrpSpPr>
        <p:grpSpPr>
          <a:xfrm>
            <a:off x="4916611" y="4687071"/>
            <a:ext cx="578808" cy="577264"/>
            <a:chOff x="4832013" y="5073744"/>
            <a:chExt cx="771159" cy="777285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1FC5BD96-6E62-4A59-8058-66A659F0E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875019" y="5086468"/>
              <a:ext cx="728153" cy="764561"/>
            </a:xfrm>
            <a:prstGeom prst="rect">
              <a:avLst/>
            </a:prstGeom>
          </p:spPr>
        </p:pic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1955903-5724-4B0A-BE8B-696AC571AF0C}"/>
                </a:ext>
              </a:extLst>
            </p:cNvPr>
            <p:cNvSpPr/>
            <p:nvPr/>
          </p:nvSpPr>
          <p:spPr>
            <a:xfrm>
              <a:off x="4832013" y="5073744"/>
              <a:ext cx="748554" cy="771246"/>
            </a:xfrm>
            <a:prstGeom prst="rect">
              <a:avLst/>
            </a:prstGeom>
            <a:noFill/>
            <a:ln w="4445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C38A23A-863C-49A8-AC4C-EF362E32EC7A}"/>
              </a:ext>
            </a:extLst>
          </p:cNvPr>
          <p:cNvSpPr/>
          <p:nvPr/>
        </p:nvSpPr>
        <p:spPr>
          <a:xfrm>
            <a:off x="4866651" y="4667415"/>
            <a:ext cx="641957" cy="567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60C2544-6CC7-4D3C-8194-BFE8539B3D55}"/>
              </a:ext>
            </a:extLst>
          </p:cNvPr>
          <p:cNvCxnSpPr>
            <a:cxnSpLocks/>
          </p:cNvCxnSpPr>
          <p:nvPr/>
        </p:nvCxnSpPr>
        <p:spPr>
          <a:xfrm>
            <a:off x="5511800" y="4945437"/>
            <a:ext cx="269875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FCA1466-A696-43B8-88C8-69DE1671E385}"/>
              </a:ext>
            </a:extLst>
          </p:cNvPr>
          <p:cNvCxnSpPr>
            <a:cxnSpLocks/>
          </p:cNvCxnSpPr>
          <p:nvPr/>
        </p:nvCxnSpPr>
        <p:spPr>
          <a:xfrm>
            <a:off x="5915025" y="4696521"/>
            <a:ext cx="180975" cy="24891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o 9">
            <a:extLst>
              <a:ext uri="{FF2B5EF4-FFF2-40B4-BE49-F238E27FC236}">
                <a16:creationId xmlns:a16="http://schemas.microsoft.com/office/drawing/2014/main" id="{B80D1B93-3A0D-4979-89D1-5A06E7C3DE50}"/>
              </a:ext>
            </a:extLst>
          </p:cNvPr>
          <p:cNvSpPr/>
          <p:nvPr/>
        </p:nvSpPr>
        <p:spPr>
          <a:xfrm rot="16200000">
            <a:off x="5877497" y="4707450"/>
            <a:ext cx="720000" cy="720000"/>
          </a:xfrm>
          <a:prstGeom prst="arc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97886C4-61E2-44F9-A40D-44AC2F97A1C4}"/>
                  </a:ext>
                </a:extLst>
              </p:cNvPr>
              <p:cNvSpPr txBox="1"/>
              <p:nvPr/>
            </p:nvSpPr>
            <p:spPr>
              <a:xfrm>
                <a:off x="5557058" y="4322022"/>
                <a:ext cx="8921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97886C4-61E2-44F9-A40D-44AC2F97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058" y="4322022"/>
                <a:ext cx="892175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A701409-C109-47D8-8E19-75468851CD0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048692" y="4945437"/>
            <a:ext cx="817959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FB2B112-C7E0-4FF7-B2FC-2F5B78BDED14}"/>
                  </a:ext>
                </a:extLst>
              </p:cNvPr>
              <p:cNvSpPr txBox="1"/>
              <p:nvPr/>
            </p:nvSpPr>
            <p:spPr>
              <a:xfrm>
                <a:off x="4632061" y="5212880"/>
                <a:ext cx="1111136" cy="600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FB2B112-C7E0-4FF7-B2FC-2F5B78BDE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061" y="5212880"/>
                <a:ext cx="1111136" cy="6007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19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0FA1A-E2F9-495D-AFC6-36FE7FE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508"/>
            <a:ext cx="7729728" cy="738285"/>
          </a:xfrm>
        </p:spPr>
        <p:txBody>
          <a:bodyPr>
            <a:normAutofit fontScale="90000"/>
          </a:bodyPr>
          <a:lstStyle/>
          <a:p>
            <a:r>
              <a:rPr lang="es-ES" dirty="0"/>
              <a:t>Laboratorio 1</a:t>
            </a:r>
            <a:endParaRPr lang="es-AR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C8C8ADC-7366-4066-B318-F76EE6496149}"/>
              </a:ext>
            </a:extLst>
          </p:cNvPr>
          <p:cNvSpPr txBox="1"/>
          <p:nvPr/>
        </p:nvSpPr>
        <p:spPr>
          <a:xfrm>
            <a:off x="2231135" y="1414579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Demodulación digital de FM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FF47CE3-84D9-454A-8F72-455DE01448EA}"/>
              </a:ext>
            </a:extLst>
          </p:cNvPr>
          <p:cNvSpPr/>
          <p:nvPr/>
        </p:nvSpPr>
        <p:spPr>
          <a:xfrm>
            <a:off x="4755159" y="4307615"/>
            <a:ext cx="1340841" cy="1185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BDE1051-4497-4932-B61F-BA70077B7E21}"/>
              </a:ext>
            </a:extLst>
          </p:cNvPr>
          <p:cNvCxnSpPr>
            <a:cxnSpLocks/>
          </p:cNvCxnSpPr>
          <p:nvPr/>
        </p:nvCxnSpPr>
        <p:spPr>
          <a:xfrm>
            <a:off x="4048692" y="4945437"/>
            <a:ext cx="70646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68B5E52-BDF3-47E3-BB94-5FD12601A4FC}"/>
              </a:ext>
            </a:extLst>
          </p:cNvPr>
          <p:cNvCxnSpPr>
            <a:cxnSpLocks/>
          </p:cNvCxnSpPr>
          <p:nvPr/>
        </p:nvCxnSpPr>
        <p:spPr>
          <a:xfrm>
            <a:off x="6096000" y="4945437"/>
            <a:ext cx="70646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FC0BDD3E-0B9E-4758-92FF-DE2CE2195F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5160" y="3318768"/>
            <a:ext cx="3331950" cy="249896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9F0F1F5-C473-4613-994B-BCAC941BA8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31953" y="3318768"/>
            <a:ext cx="3331949" cy="24989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69BDD41-8BF7-4017-827A-21CBE7591B05}"/>
                  </a:ext>
                </a:extLst>
              </p:cNvPr>
              <p:cNvSpPr txBox="1"/>
              <p:nvPr/>
            </p:nvSpPr>
            <p:spPr>
              <a:xfrm>
                <a:off x="3880381" y="4531014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69BDD41-8BF7-4017-827A-21CBE759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81" y="4531014"/>
                <a:ext cx="81608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ED5B1AE-728D-4271-B04F-589C5E35F7C6}"/>
                  </a:ext>
                </a:extLst>
              </p:cNvPr>
              <p:cNvSpPr txBox="1"/>
              <p:nvPr/>
            </p:nvSpPr>
            <p:spPr>
              <a:xfrm>
                <a:off x="6163420" y="4531014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ED5B1AE-728D-4271-B04F-589C5E35F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20" y="4531014"/>
                <a:ext cx="81608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A3B955B-D420-475E-BC17-179F16F39F62}"/>
                  </a:ext>
                </a:extLst>
              </p:cNvPr>
              <p:cNvSpPr txBox="1"/>
              <p:nvPr/>
            </p:nvSpPr>
            <p:spPr>
              <a:xfrm>
                <a:off x="5061408" y="4731328"/>
                <a:ext cx="8160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A3B955B-D420-475E-BC17-179F16F39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08" y="4731328"/>
                <a:ext cx="81608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3665821-5F53-417F-8828-2D53AAC56F0D}"/>
              </a:ext>
            </a:extLst>
          </p:cNvPr>
          <p:cNvCxnSpPr>
            <a:cxnSpLocks/>
          </p:cNvCxnSpPr>
          <p:nvPr/>
        </p:nvCxnSpPr>
        <p:spPr>
          <a:xfrm flipV="1">
            <a:off x="5249706" y="4717599"/>
            <a:ext cx="0" cy="397115"/>
          </a:xfrm>
          <a:prstGeom prst="line">
            <a:avLst/>
          </a:prstGeom>
          <a:ln>
            <a:headEnd type="triangle" w="sm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6044F52-4D0F-4DD7-AF87-BC287DE2D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4689" y="5021307"/>
            <a:ext cx="1209844" cy="23815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981A5AF-28AF-451B-BE36-E610DAEF3D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5387" y="5048383"/>
            <a:ext cx="809738" cy="19052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FB54B4B-DDE7-40E4-B72C-006B397F91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1408" y="5553182"/>
            <a:ext cx="676369" cy="266737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0231E9CF-EE2F-4333-80D8-EAA78368EC40}"/>
              </a:ext>
            </a:extLst>
          </p:cNvPr>
          <p:cNvSpPr txBox="1"/>
          <p:nvPr/>
        </p:nvSpPr>
        <p:spPr>
          <a:xfrm>
            <a:off x="2775742" y="2387036"/>
            <a:ext cx="64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Diezmado: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99CBB30-151C-4D96-B3D8-7334A80689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1916" y="2404991"/>
            <a:ext cx="2591162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4238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10417</TotalTime>
  <Words>962</Words>
  <Application>Microsoft Office PowerPoint</Application>
  <PresentationFormat>Panorámica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Courier New</vt:lpstr>
      <vt:lpstr>Gill Sans MT</vt:lpstr>
      <vt:lpstr>Paquete</vt:lpstr>
      <vt:lpstr>Fundamentos de las comunicaciones clases prácticas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  <vt:lpstr>Laboratorio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comunicaciones clases prácticas</dc:title>
  <dc:creator>Santiago</dc:creator>
  <cp:lastModifiedBy>Santiago</cp:lastModifiedBy>
  <cp:revision>394</cp:revision>
  <dcterms:created xsi:type="dcterms:W3CDTF">2020-03-27T17:46:58Z</dcterms:created>
  <dcterms:modified xsi:type="dcterms:W3CDTF">2020-11-06T17:11:26Z</dcterms:modified>
</cp:coreProperties>
</file>